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57" r:id="rId3"/>
    <p:sldId id="290" r:id="rId4"/>
    <p:sldId id="291" r:id="rId5"/>
    <p:sldId id="277" r:id="rId6"/>
    <p:sldId id="294" r:id="rId7"/>
    <p:sldId id="429" r:id="rId8"/>
    <p:sldId id="417" r:id="rId9"/>
    <p:sldId id="274" r:id="rId10"/>
    <p:sldId id="416" r:id="rId11"/>
    <p:sldId id="296" r:id="rId12"/>
    <p:sldId id="418" r:id="rId13"/>
    <p:sldId id="419" r:id="rId14"/>
    <p:sldId id="297" r:id="rId15"/>
    <p:sldId id="298" r:id="rId16"/>
    <p:sldId id="295" r:id="rId17"/>
    <p:sldId id="299" r:id="rId18"/>
    <p:sldId id="271" r:id="rId19"/>
    <p:sldId id="272" r:id="rId20"/>
    <p:sldId id="300" r:id="rId21"/>
    <p:sldId id="278" r:id="rId22"/>
    <p:sldId id="430" r:id="rId23"/>
    <p:sldId id="420" r:id="rId24"/>
    <p:sldId id="423" r:id="rId25"/>
    <p:sldId id="431" r:id="rId26"/>
    <p:sldId id="421" r:id="rId27"/>
    <p:sldId id="422" r:id="rId28"/>
    <p:sldId id="281" r:id="rId29"/>
    <p:sldId id="424" r:id="rId30"/>
    <p:sldId id="280" r:id="rId31"/>
    <p:sldId id="279" r:id="rId32"/>
    <p:sldId id="270" r:id="rId33"/>
    <p:sldId id="289" r:id="rId34"/>
    <p:sldId id="426" r:id="rId35"/>
    <p:sldId id="427" r:id="rId36"/>
    <p:sldId id="425" r:id="rId37"/>
    <p:sldId id="432" r:id="rId38"/>
    <p:sldId id="428" r:id="rId39"/>
    <p:sldId id="267" r:id="rId40"/>
    <p:sldId id="284" r:id="rId41"/>
    <p:sldId id="301"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27B23-C984-4D62-A1BC-7BE606FF91AD}" v="27" dt="2023-06-21T23:18:37.381"/>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6" autoAdjust="0"/>
  </p:normalViewPr>
  <p:slideViewPr>
    <p:cSldViewPr>
      <p:cViewPr varScale="1">
        <p:scale>
          <a:sx n="78" d="100"/>
          <a:sy n="78" d="100"/>
        </p:scale>
        <p:origin x="878" y="72"/>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Blankenship" userId="b205332e-880a-4788-a148-2e26641acc4f" providerId="ADAL" clId="{00A27B23-C984-4D62-A1BC-7BE606FF91AD}"/>
    <pc:docChg chg="custSel addSld delSld modSld sldOrd modNotesMaster modHandout">
      <pc:chgData name="Suzanne Blankenship" userId="b205332e-880a-4788-a148-2e26641acc4f" providerId="ADAL" clId="{00A27B23-C984-4D62-A1BC-7BE606FF91AD}" dt="2023-06-21T23:20:21.682" v="15721" actId="20577"/>
      <pc:docMkLst>
        <pc:docMk/>
      </pc:docMkLst>
      <pc:sldChg chg="modSp mod">
        <pc:chgData name="Suzanne Blankenship" userId="b205332e-880a-4788-a148-2e26641acc4f" providerId="ADAL" clId="{00A27B23-C984-4D62-A1BC-7BE606FF91AD}" dt="2023-06-19T16:05:45.446" v="152" actId="20577"/>
        <pc:sldMkLst>
          <pc:docMk/>
          <pc:sldMk cId="2142729111" sldId="256"/>
        </pc:sldMkLst>
        <pc:spChg chg="mod">
          <ac:chgData name="Suzanne Blankenship" userId="b205332e-880a-4788-a148-2e26641acc4f" providerId="ADAL" clId="{00A27B23-C984-4D62-A1BC-7BE606FF91AD}" dt="2023-06-19T16:05:18.442" v="104" actId="20577"/>
          <ac:spMkLst>
            <pc:docMk/>
            <pc:sldMk cId="2142729111" sldId="256"/>
            <ac:spMk id="2" creationId="{00000000-0000-0000-0000-000000000000}"/>
          </ac:spMkLst>
        </pc:spChg>
        <pc:spChg chg="mod">
          <ac:chgData name="Suzanne Blankenship" userId="b205332e-880a-4788-a148-2e26641acc4f" providerId="ADAL" clId="{00A27B23-C984-4D62-A1BC-7BE606FF91AD}" dt="2023-06-19T16:05:45.446" v="152" actId="20577"/>
          <ac:spMkLst>
            <pc:docMk/>
            <pc:sldMk cId="2142729111" sldId="256"/>
            <ac:spMk id="3" creationId="{00000000-0000-0000-0000-000000000000}"/>
          </ac:spMkLst>
        </pc:spChg>
      </pc:sldChg>
      <pc:sldChg chg="modSp mod">
        <pc:chgData name="Suzanne Blankenship" userId="b205332e-880a-4788-a148-2e26641acc4f" providerId="ADAL" clId="{00A27B23-C984-4D62-A1BC-7BE606FF91AD}" dt="2023-06-20T21:13:09.500" v="12245" actId="20577"/>
        <pc:sldMkLst>
          <pc:docMk/>
          <pc:sldMk cId="682195269" sldId="257"/>
        </pc:sldMkLst>
        <pc:spChg chg="mod">
          <ac:chgData name="Suzanne Blankenship" userId="b205332e-880a-4788-a148-2e26641acc4f" providerId="ADAL" clId="{00A27B23-C984-4D62-A1BC-7BE606FF91AD}" dt="2023-06-19T17:41:44.020" v="2291" actId="255"/>
          <ac:spMkLst>
            <pc:docMk/>
            <pc:sldMk cId="682195269" sldId="257"/>
            <ac:spMk id="2" creationId="{00000000-0000-0000-0000-000000000000}"/>
          </ac:spMkLst>
        </pc:spChg>
        <pc:spChg chg="mod">
          <ac:chgData name="Suzanne Blankenship" userId="b205332e-880a-4788-a148-2e26641acc4f" providerId="ADAL" clId="{00A27B23-C984-4D62-A1BC-7BE606FF91AD}" dt="2023-06-20T21:13:09.500" v="12245" actId="20577"/>
          <ac:spMkLst>
            <pc:docMk/>
            <pc:sldMk cId="682195269" sldId="257"/>
            <ac:spMk id="3" creationId="{00000000-0000-0000-0000-000000000000}"/>
          </ac:spMkLst>
        </pc:spChg>
      </pc:sldChg>
      <pc:sldChg chg="del">
        <pc:chgData name="Suzanne Blankenship" userId="b205332e-880a-4788-a148-2e26641acc4f" providerId="ADAL" clId="{00A27B23-C984-4D62-A1BC-7BE606FF91AD}" dt="2023-06-19T16:35:42.452" v="710" actId="2696"/>
        <pc:sldMkLst>
          <pc:docMk/>
          <pc:sldMk cId="1900486290" sldId="258"/>
        </pc:sldMkLst>
      </pc:sldChg>
      <pc:sldChg chg="modSp del mod ord">
        <pc:chgData name="Suzanne Blankenship" userId="b205332e-880a-4788-a148-2e26641acc4f" providerId="ADAL" clId="{00A27B23-C984-4D62-A1BC-7BE606FF91AD}" dt="2023-06-19T16:24:43.157" v="506" actId="2696"/>
        <pc:sldMkLst>
          <pc:docMk/>
          <pc:sldMk cId="1180589104" sldId="259"/>
        </pc:sldMkLst>
        <pc:spChg chg="mod">
          <ac:chgData name="Suzanne Blankenship" userId="b205332e-880a-4788-a148-2e26641acc4f" providerId="ADAL" clId="{00A27B23-C984-4D62-A1BC-7BE606FF91AD}" dt="2023-06-19T16:24:32.898" v="505"/>
          <ac:spMkLst>
            <pc:docMk/>
            <pc:sldMk cId="1180589104" sldId="259"/>
            <ac:spMk id="2" creationId="{00000000-0000-0000-0000-000000000000}"/>
          </ac:spMkLst>
        </pc:spChg>
      </pc:sldChg>
      <pc:sldChg chg="modSp del mod ord">
        <pc:chgData name="Suzanne Blankenship" userId="b205332e-880a-4788-a148-2e26641acc4f" providerId="ADAL" clId="{00A27B23-C984-4D62-A1BC-7BE606FF91AD}" dt="2023-06-19T16:26:35.056" v="529" actId="2696"/>
        <pc:sldMkLst>
          <pc:docMk/>
          <pc:sldMk cId="2426022026" sldId="260"/>
        </pc:sldMkLst>
        <pc:spChg chg="mod">
          <ac:chgData name="Suzanne Blankenship" userId="b205332e-880a-4788-a148-2e26641acc4f" providerId="ADAL" clId="{00A27B23-C984-4D62-A1BC-7BE606FF91AD}" dt="2023-06-19T16:25:14.788" v="512" actId="6549"/>
          <ac:spMkLst>
            <pc:docMk/>
            <pc:sldMk cId="2426022026" sldId="260"/>
            <ac:spMk id="2" creationId="{00000000-0000-0000-0000-000000000000}"/>
          </ac:spMkLst>
        </pc:spChg>
        <pc:graphicFrameChg chg="mod">
          <ac:chgData name="Suzanne Blankenship" userId="b205332e-880a-4788-a148-2e26641acc4f" providerId="ADAL" clId="{00A27B23-C984-4D62-A1BC-7BE606FF91AD}" dt="2023-06-19T16:26:29.363" v="528" actId="14100"/>
          <ac:graphicFrameMkLst>
            <pc:docMk/>
            <pc:sldMk cId="2426022026" sldId="260"/>
            <ac:graphicFrameMk id="6" creationId="{00000000-0000-0000-0000-000000000000}"/>
          </ac:graphicFrameMkLst>
        </pc:graphicFrameChg>
      </pc:sldChg>
      <pc:sldChg chg="del">
        <pc:chgData name="Suzanne Blankenship" userId="b205332e-880a-4788-a148-2e26641acc4f" providerId="ADAL" clId="{00A27B23-C984-4D62-A1BC-7BE606FF91AD}" dt="2023-06-19T16:35:45.678" v="711" actId="2696"/>
        <pc:sldMkLst>
          <pc:docMk/>
          <pc:sldMk cId="1783796071" sldId="261"/>
        </pc:sldMkLst>
      </pc:sldChg>
      <pc:sldChg chg="del">
        <pc:chgData name="Suzanne Blankenship" userId="b205332e-880a-4788-a148-2e26641acc4f" providerId="ADAL" clId="{00A27B23-C984-4D62-A1BC-7BE606FF91AD}" dt="2023-06-19T16:35:49.012" v="712" actId="2696"/>
        <pc:sldMkLst>
          <pc:docMk/>
          <pc:sldMk cId="3387061768" sldId="262"/>
        </pc:sldMkLst>
      </pc:sldChg>
      <pc:sldChg chg="del">
        <pc:chgData name="Suzanne Blankenship" userId="b205332e-880a-4788-a148-2e26641acc4f" providerId="ADAL" clId="{00A27B23-C984-4D62-A1BC-7BE606FF91AD}" dt="2023-06-19T16:35:51.404" v="713" actId="2696"/>
        <pc:sldMkLst>
          <pc:docMk/>
          <pc:sldMk cId="3440500440" sldId="263"/>
        </pc:sldMkLst>
      </pc:sldChg>
      <pc:sldChg chg="del">
        <pc:chgData name="Suzanne Blankenship" userId="b205332e-880a-4788-a148-2e26641acc4f" providerId="ADAL" clId="{00A27B23-C984-4D62-A1BC-7BE606FF91AD}" dt="2023-06-19T16:35:53.702" v="714" actId="2696"/>
        <pc:sldMkLst>
          <pc:docMk/>
          <pc:sldMk cId="4129439513" sldId="264"/>
        </pc:sldMkLst>
      </pc:sldChg>
      <pc:sldChg chg="del">
        <pc:chgData name="Suzanne Blankenship" userId="b205332e-880a-4788-a148-2e26641acc4f" providerId="ADAL" clId="{00A27B23-C984-4D62-A1BC-7BE606FF91AD}" dt="2023-06-19T16:35:56.495" v="715" actId="2696"/>
        <pc:sldMkLst>
          <pc:docMk/>
          <pc:sldMk cId="1827431122" sldId="265"/>
        </pc:sldMkLst>
      </pc:sldChg>
      <pc:sldChg chg="del">
        <pc:chgData name="Suzanne Blankenship" userId="b205332e-880a-4788-a148-2e26641acc4f" providerId="ADAL" clId="{00A27B23-C984-4D62-A1BC-7BE606FF91AD}" dt="2023-06-19T16:35:59.369" v="716" actId="2696"/>
        <pc:sldMkLst>
          <pc:docMk/>
          <pc:sldMk cId="2521986180" sldId="266"/>
        </pc:sldMkLst>
      </pc:sldChg>
      <pc:sldChg chg="modSp new mod ord">
        <pc:chgData name="Suzanne Blankenship" userId="b205332e-880a-4788-a148-2e26641acc4f" providerId="ADAL" clId="{00A27B23-C984-4D62-A1BC-7BE606FF91AD}" dt="2023-06-20T23:23:33.042" v="14461" actId="207"/>
        <pc:sldMkLst>
          <pc:docMk/>
          <pc:sldMk cId="4271512697" sldId="267"/>
        </pc:sldMkLst>
        <pc:spChg chg="mod">
          <ac:chgData name="Suzanne Blankenship" userId="b205332e-880a-4788-a148-2e26641acc4f" providerId="ADAL" clId="{00A27B23-C984-4D62-A1BC-7BE606FF91AD}" dt="2023-06-19T16:33:41.132" v="696" actId="20577"/>
          <ac:spMkLst>
            <pc:docMk/>
            <pc:sldMk cId="4271512697" sldId="267"/>
            <ac:spMk id="2" creationId="{2F01373A-E69A-0BC9-9FCD-AD93FD371348}"/>
          </ac:spMkLst>
        </pc:spChg>
        <pc:spChg chg="mod">
          <ac:chgData name="Suzanne Blankenship" userId="b205332e-880a-4788-a148-2e26641acc4f" providerId="ADAL" clId="{00A27B23-C984-4D62-A1BC-7BE606FF91AD}" dt="2023-06-20T23:23:33.042" v="14461" actId="207"/>
          <ac:spMkLst>
            <pc:docMk/>
            <pc:sldMk cId="4271512697" sldId="267"/>
            <ac:spMk id="3" creationId="{376BDB26-CB40-2161-B0CB-D17281F59A07}"/>
          </ac:spMkLst>
        </pc:spChg>
      </pc:sldChg>
      <pc:sldChg chg="modSp new del mod">
        <pc:chgData name="Suzanne Blankenship" userId="b205332e-880a-4788-a148-2e26641acc4f" providerId="ADAL" clId="{00A27B23-C984-4D62-A1BC-7BE606FF91AD}" dt="2023-06-19T16:16:45.436" v="352" actId="2696"/>
        <pc:sldMkLst>
          <pc:docMk/>
          <pc:sldMk cId="1181239993" sldId="268"/>
        </pc:sldMkLst>
        <pc:spChg chg="mod">
          <ac:chgData name="Suzanne Blankenship" userId="b205332e-880a-4788-a148-2e26641acc4f" providerId="ADAL" clId="{00A27B23-C984-4D62-A1BC-7BE606FF91AD}" dt="2023-06-19T16:12:44.407" v="288" actId="5793"/>
          <ac:spMkLst>
            <pc:docMk/>
            <pc:sldMk cId="1181239993" sldId="268"/>
            <ac:spMk id="2" creationId="{0A434E75-A1B1-9EA4-13B1-D36D733227E1}"/>
          </ac:spMkLst>
        </pc:spChg>
        <pc:spChg chg="mod">
          <ac:chgData name="Suzanne Blankenship" userId="b205332e-880a-4788-a148-2e26641acc4f" providerId="ADAL" clId="{00A27B23-C984-4D62-A1BC-7BE606FF91AD}" dt="2023-06-19T16:15:09.630" v="312" actId="6549"/>
          <ac:spMkLst>
            <pc:docMk/>
            <pc:sldMk cId="1181239993" sldId="268"/>
            <ac:spMk id="3" creationId="{D8DD362E-9B26-1B1B-E22F-5F2177D88C4D}"/>
          </ac:spMkLst>
        </pc:spChg>
      </pc:sldChg>
      <pc:sldChg chg="modSp new del mod ord">
        <pc:chgData name="Suzanne Blankenship" userId="b205332e-880a-4788-a148-2e26641acc4f" providerId="ADAL" clId="{00A27B23-C984-4D62-A1BC-7BE606FF91AD}" dt="2023-06-21T23:16:38.596" v="15655" actId="2696"/>
        <pc:sldMkLst>
          <pc:docMk/>
          <pc:sldMk cId="4220506154" sldId="269"/>
        </pc:sldMkLst>
        <pc:spChg chg="mod">
          <ac:chgData name="Suzanne Blankenship" userId="b205332e-880a-4788-a148-2e26641acc4f" providerId="ADAL" clId="{00A27B23-C984-4D62-A1BC-7BE606FF91AD}" dt="2023-06-19T18:36:03.257" v="4148" actId="255"/>
          <ac:spMkLst>
            <pc:docMk/>
            <pc:sldMk cId="4220506154" sldId="269"/>
            <ac:spMk id="2" creationId="{50DCBA05-10FB-555C-AE3C-A7B018D4E1D7}"/>
          </ac:spMkLst>
        </pc:spChg>
        <pc:spChg chg="mod">
          <ac:chgData name="Suzanne Blankenship" userId="b205332e-880a-4788-a148-2e26641acc4f" providerId="ADAL" clId="{00A27B23-C984-4D62-A1BC-7BE606FF91AD}" dt="2023-06-20T21:02:43.060" v="12235" actId="255"/>
          <ac:spMkLst>
            <pc:docMk/>
            <pc:sldMk cId="4220506154" sldId="269"/>
            <ac:spMk id="3" creationId="{6FAA56BF-D181-B6D2-BCA7-6B367202E5DB}"/>
          </ac:spMkLst>
        </pc:spChg>
      </pc:sldChg>
      <pc:sldChg chg="modSp new mod ord">
        <pc:chgData name="Suzanne Blankenship" userId="b205332e-880a-4788-a148-2e26641acc4f" providerId="ADAL" clId="{00A27B23-C984-4D62-A1BC-7BE606FF91AD}" dt="2023-06-21T23:16:28.627" v="15654" actId="20577"/>
        <pc:sldMkLst>
          <pc:docMk/>
          <pc:sldMk cId="944878209" sldId="270"/>
        </pc:sldMkLst>
        <pc:spChg chg="mod">
          <ac:chgData name="Suzanne Blankenship" userId="b205332e-880a-4788-a148-2e26641acc4f" providerId="ADAL" clId="{00A27B23-C984-4D62-A1BC-7BE606FF91AD}" dt="2023-06-20T23:10:49.891" v="14423" actId="20577"/>
          <ac:spMkLst>
            <pc:docMk/>
            <pc:sldMk cId="944878209" sldId="270"/>
            <ac:spMk id="2" creationId="{C6F1F309-18A8-265F-0CF3-1AADE884CA9F}"/>
          </ac:spMkLst>
        </pc:spChg>
        <pc:spChg chg="mod">
          <ac:chgData name="Suzanne Blankenship" userId="b205332e-880a-4788-a148-2e26641acc4f" providerId="ADAL" clId="{00A27B23-C984-4D62-A1BC-7BE606FF91AD}" dt="2023-06-21T23:16:28.627" v="15654" actId="20577"/>
          <ac:spMkLst>
            <pc:docMk/>
            <pc:sldMk cId="944878209" sldId="270"/>
            <ac:spMk id="3" creationId="{8CE771E6-EA5E-91CB-090F-28322399ED71}"/>
          </ac:spMkLst>
        </pc:spChg>
      </pc:sldChg>
      <pc:sldChg chg="modSp new mod ord">
        <pc:chgData name="Suzanne Blankenship" userId="b205332e-880a-4788-a148-2e26641acc4f" providerId="ADAL" clId="{00A27B23-C984-4D62-A1BC-7BE606FF91AD}" dt="2023-06-20T22:39:57.551" v="13419"/>
        <pc:sldMkLst>
          <pc:docMk/>
          <pc:sldMk cId="133238229" sldId="271"/>
        </pc:sldMkLst>
        <pc:spChg chg="mod">
          <ac:chgData name="Suzanne Blankenship" userId="b205332e-880a-4788-a148-2e26641acc4f" providerId="ADAL" clId="{00A27B23-C984-4D62-A1BC-7BE606FF91AD}" dt="2023-06-19T17:47:39.055" v="2507" actId="20577"/>
          <ac:spMkLst>
            <pc:docMk/>
            <pc:sldMk cId="133238229" sldId="271"/>
            <ac:spMk id="2" creationId="{DA117FA8-9850-0315-8B55-7F1CDC858682}"/>
          </ac:spMkLst>
        </pc:spChg>
        <pc:spChg chg="mod">
          <ac:chgData name="Suzanne Blankenship" userId="b205332e-880a-4788-a148-2e26641acc4f" providerId="ADAL" clId="{00A27B23-C984-4D62-A1BC-7BE606FF91AD}" dt="2023-06-20T22:32:54.528" v="12975" actId="207"/>
          <ac:spMkLst>
            <pc:docMk/>
            <pc:sldMk cId="133238229" sldId="271"/>
            <ac:spMk id="3" creationId="{6569426A-61B8-F109-3647-35461692B968}"/>
          </ac:spMkLst>
        </pc:spChg>
      </pc:sldChg>
      <pc:sldChg chg="modSp new del mod">
        <pc:chgData name="Suzanne Blankenship" userId="b205332e-880a-4788-a148-2e26641acc4f" providerId="ADAL" clId="{00A27B23-C984-4D62-A1BC-7BE606FF91AD}" dt="2023-06-19T16:20:22.654" v="433" actId="2696"/>
        <pc:sldMkLst>
          <pc:docMk/>
          <pc:sldMk cId="1161147277" sldId="271"/>
        </pc:sldMkLst>
        <pc:spChg chg="mod">
          <ac:chgData name="Suzanne Blankenship" userId="b205332e-880a-4788-a148-2e26641acc4f" providerId="ADAL" clId="{00A27B23-C984-4D62-A1BC-7BE606FF91AD}" dt="2023-06-19T16:13:04.119" v="291"/>
          <ac:spMkLst>
            <pc:docMk/>
            <pc:sldMk cId="1161147277" sldId="271"/>
            <ac:spMk id="2" creationId="{DB033089-A052-4B1B-B73D-46424AFF2273}"/>
          </ac:spMkLst>
        </pc:spChg>
        <pc:spChg chg="mod">
          <ac:chgData name="Suzanne Blankenship" userId="b205332e-880a-4788-a148-2e26641acc4f" providerId="ADAL" clId="{00A27B23-C984-4D62-A1BC-7BE606FF91AD}" dt="2023-06-19T16:20:03.100" v="427" actId="21"/>
          <ac:spMkLst>
            <pc:docMk/>
            <pc:sldMk cId="1161147277" sldId="271"/>
            <ac:spMk id="3" creationId="{2A053534-A9DC-893E-CBE4-AE9AAC82F45F}"/>
          </ac:spMkLst>
        </pc:spChg>
      </pc:sldChg>
      <pc:sldChg chg="modSp new mod ord">
        <pc:chgData name="Suzanne Blankenship" userId="b205332e-880a-4788-a148-2e26641acc4f" providerId="ADAL" clId="{00A27B23-C984-4D62-A1BC-7BE606FF91AD}" dt="2023-06-20T22:40:29.853" v="13422" actId="207"/>
        <pc:sldMkLst>
          <pc:docMk/>
          <pc:sldMk cId="3142385883" sldId="272"/>
        </pc:sldMkLst>
        <pc:spChg chg="mod">
          <ac:chgData name="Suzanne Blankenship" userId="b205332e-880a-4788-a148-2e26641acc4f" providerId="ADAL" clId="{00A27B23-C984-4D62-A1BC-7BE606FF91AD}" dt="2023-06-19T17:47:35.184" v="2506" actId="20577"/>
          <ac:spMkLst>
            <pc:docMk/>
            <pc:sldMk cId="3142385883" sldId="272"/>
            <ac:spMk id="2" creationId="{C6AFDDA1-8CFD-C2BE-8F32-422A5F252521}"/>
          </ac:spMkLst>
        </pc:spChg>
        <pc:spChg chg="mod">
          <ac:chgData name="Suzanne Blankenship" userId="b205332e-880a-4788-a148-2e26641acc4f" providerId="ADAL" clId="{00A27B23-C984-4D62-A1BC-7BE606FF91AD}" dt="2023-06-20T22:40:29.853" v="13422" actId="207"/>
          <ac:spMkLst>
            <pc:docMk/>
            <pc:sldMk cId="3142385883" sldId="272"/>
            <ac:spMk id="3" creationId="{3AFE483C-9371-B155-2507-D5BB41713D92}"/>
          </ac:spMkLst>
        </pc:spChg>
      </pc:sldChg>
      <pc:sldChg chg="new del">
        <pc:chgData name="Suzanne Blankenship" userId="b205332e-880a-4788-a148-2e26641acc4f" providerId="ADAL" clId="{00A27B23-C984-4D62-A1BC-7BE606FF91AD}" dt="2023-06-19T16:27:08.220" v="531" actId="2696"/>
        <pc:sldMkLst>
          <pc:docMk/>
          <pc:sldMk cId="1018871922" sldId="273"/>
        </pc:sldMkLst>
      </pc:sldChg>
      <pc:sldChg chg="modSp new mod ord">
        <pc:chgData name="Suzanne Blankenship" userId="b205332e-880a-4788-a148-2e26641acc4f" providerId="ADAL" clId="{00A27B23-C984-4D62-A1BC-7BE606FF91AD}" dt="2023-06-20T21:48:31.721" v="12288" actId="20577"/>
        <pc:sldMkLst>
          <pc:docMk/>
          <pc:sldMk cId="3746998072" sldId="274"/>
        </pc:sldMkLst>
        <pc:spChg chg="mod">
          <ac:chgData name="Suzanne Blankenship" userId="b205332e-880a-4788-a148-2e26641acc4f" providerId="ADAL" clId="{00A27B23-C984-4D62-A1BC-7BE606FF91AD}" dt="2023-06-19T17:48:35.408" v="2519" actId="255"/>
          <ac:spMkLst>
            <pc:docMk/>
            <pc:sldMk cId="3746998072" sldId="274"/>
            <ac:spMk id="2" creationId="{E8E7EA35-19EB-E5D7-F923-81DA6EE4A6C3}"/>
          </ac:spMkLst>
        </pc:spChg>
        <pc:spChg chg="mod">
          <ac:chgData name="Suzanne Blankenship" userId="b205332e-880a-4788-a148-2e26641acc4f" providerId="ADAL" clId="{00A27B23-C984-4D62-A1BC-7BE606FF91AD}" dt="2023-06-20T21:48:31.721" v="12288" actId="20577"/>
          <ac:spMkLst>
            <pc:docMk/>
            <pc:sldMk cId="3746998072" sldId="274"/>
            <ac:spMk id="3" creationId="{A057F15D-BF20-1750-5136-E90C55C6C7CA}"/>
          </ac:spMkLst>
        </pc:spChg>
      </pc:sldChg>
      <pc:sldChg chg="new del">
        <pc:chgData name="Suzanne Blankenship" userId="b205332e-880a-4788-a148-2e26641acc4f" providerId="ADAL" clId="{00A27B23-C984-4D62-A1BC-7BE606FF91AD}" dt="2023-06-19T16:29:27.441" v="597" actId="2696"/>
        <pc:sldMkLst>
          <pc:docMk/>
          <pc:sldMk cId="3453355302" sldId="275"/>
        </pc:sldMkLst>
      </pc:sldChg>
      <pc:sldChg chg="modSp new del mod">
        <pc:chgData name="Suzanne Blankenship" userId="b205332e-880a-4788-a148-2e26641acc4f" providerId="ADAL" clId="{00A27B23-C984-4D62-A1BC-7BE606FF91AD}" dt="2023-06-19T16:30:17.563" v="642" actId="2696"/>
        <pc:sldMkLst>
          <pc:docMk/>
          <pc:sldMk cId="3560516378" sldId="276"/>
        </pc:sldMkLst>
        <pc:spChg chg="mod">
          <ac:chgData name="Suzanne Blankenship" userId="b205332e-880a-4788-a148-2e26641acc4f" providerId="ADAL" clId="{00A27B23-C984-4D62-A1BC-7BE606FF91AD}" dt="2023-06-19T16:30:02.397" v="638" actId="27636"/>
          <ac:spMkLst>
            <pc:docMk/>
            <pc:sldMk cId="3560516378" sldId="276"/>
            <ac:spMk id="2" creationId="{CAFE5751-81E5-F85C-C8AC-F104209D6001}"/>
          </ac:spMkLst>
        </pc:spChg>
        <pc:spChg chg="mod">
          <ac:chgData name="Suzanne Blankenship" userId="b205332e-880a-4788-a148-2e26641acc4f" providerId="ADAL" clId="{00A27B23-C984-4D62-A1BC-7BE606FF91AD}" dt="2023-06-19T16:30:11.573" v="640" actId="21"/>
          <ac:spMkLst>
            <pc:docMk/>
            <pc:sldMk cId="3560516378" sldId="276"/>
            <ac:spMk id="3" creationId="{B10198C1-F46C-4DC4-C64D-C74A2ED22844}"/>
          </ac:spMkLst>
        </pc:spChg>
      </pc:sldChg>
      <pc:sldChg chg="modSp new mod">
        <pc:chgData name="Suzanne Blankenship" userId="b205332e-880a-4788-a148-2e26641acc4f" providerId="ADAL" clId="{00A27B23-C984-4D62-A1BC-7BE606FF91AD}" dt="2023-06-19T16:29:48.205" v="635" actId="20577"/>
        <pc:sldMkLst>
          <pc:docMk/>
          <pc:sldMk cId="309608138" sldId="277"/>
        </pc:sldMkLst>
        <pc:spChg chg="mod">
          <ac:chgData name="Suzanne Blankenship" userId="b205332e-880a-4788-a148-2e26641acc4f" providerId="ADAL" clId="{00A27B23-C984-4D62-A1BC-7BE606FF91AD}" dt="2023-06-19T16:29:41.782" v="620" actId="20577"/>
          <ac:spMkLst>
            <pc:docMk/>
            <pc:sldMk cId="309608138" sldId="277"/>
            <ac:spMk id="2" creationId="{76B94DDD-7559-BDBB-F118-ECAFC3562C26}"/>
          </ac:spMkLst>
        </pc:spChg>
        <pc:spChg chg="mod">
          <ac:chgData name="Suzanne Blankenship" userId="b205332e-880a-4788-a148-2e26641acc4f" providerId="ADAL" clId="{00A27B23-C984-4D62-A1BC-7BE606FF91AD}" dt="2023-06-19T16:29:48.205" v="635" actId="20577"/>
          <ac:spMkLst>
            <pc:docMk/>
            <pc:sldMk cId="309608138" sldId="277"/>
            <ac:spMk id="3" creationId="{D4A0C8D2-9513-D364-967D-5A703E807CE7}"/>
          </ac:spMkLst>
        </pc:spChg>
      </pc:sldChg>
      <pc:sldChg chg="modSp new mod">
        <pc:chgData name="Suzanne Blankenship" userId="b205332e-880a-4788-a148-2e26641acc4f" providerId="ADAL" clId="{00A27B23-C984-4D62-A1BC-7BE606FF91AD}" dt="2023-06-19T16:30:14.827" v="641"/>
        <pc:sldMkLst>
          <pc:docMk/>
          <pc:sldMk cId="794283297" sldId="278"/>
        </pc:sldMkLst>
        <pc:spChg chg="mod">
          <ac:chgData name="Suzanne Blankenship" userId="b205332e-880a-4788-a148-2e26641acc4f" providerId="ADAL" clId="{00A27B23-C984-4D62-A1BC-7BE606FF91AD}" dt="2023-06-19T16:30:05.534" v="639"/>
          <ac:spMkLst>
            <pc:docMk/>
            <pc:sldMk cId="794283297" sldId="278"/>
            <ac:spMk id="2" creationId="{4B290903-8ECB-BAF2-0794-2392249BB39C}"/>
          </ac:spMkLst>
        </pc:spChg>
        <pc:spChg chg="mod">
          <ac:chgData name="Suzanne Blankenship" userId="b205332e-880a-4788-a148-2e26641acc4f" providerId="ADAL" clId="{00A27B23-C984-4D62-A1BC-7BE606FF91AD}" dt="2023-06-19T16:30:14.827" v="641"/>
          <ac:spMkLst>
            <pc:docMk/>
            <pc:sldMk cId="794283297" sldId="278"/>
            <ac:spMk id="3" creationId="{E41423F6-DF3A-8DC3-769C-238EB9B8FBD7}"/>
          </ac:spMkLst>
        </pc:spChg>
      </pc:sldChg>
      <pc:sldChg chg="modSp new mod ord">
        <pc:chgData name="Suzanne Blankenship" userId="b205332e-880a-4788-a148-2e26641acc4f" providerId="ADAL" clId="{00A27B23-C984-4D62-A1BC-7BE606FF91AD}" dt="2023-06-20T22:51:23.860" v="13674"/>
        <pc:sldMkLst>
          <pc:docMk/>
          <pc:sldMk cId="2195526480" sldId="279"/>
        </pc:sldMkLst>
        <pc:spChg chg="mod">
          <ac:chgData name="Suzanne Blankenship" userId="b205332e-880a-4788-a148-2e26641acc4f" providerId="ADAL" clId="{00A27B23-C984-4D62-A1BC-7BE606FF91AD}" dt="2023-06-19T18:46:58.581" v="4241" actId="255"/>
          <ac:spMkLst>
            <pc:docMk/>
            <pc:sldMk cId="2195526480" sldId="279"/>
            <ac:spMk id="2" creationId="{B49F6191-5B6D-C192-6DE8-7514853D038E}"/>
          </ac:spMkLst>
        </pc:spChg>
        <pc:spChg chg="mod">
          <ac:chgData name="Suzanne Blankenship" userId="b205332e-880a-4788-a148-2e26641acc4f" providerId="ADAL" clId="{00A27B23-C984-4D62-A1BC-7BE606FF91AD}" dt="2023-06-20T22:44:29.648" v="13438" actId="207"/>
          <ac:spMkLst>
            <pc:docMk/>
            <pc:sldMk cId="2195526480" sldId="279"/>
            <ac:spMk id="3" creationId="{76B26119-16FD-EE43-1CCD-6DE3F10EAA31}"/>
          </ac:spMkLst>
        </pc:spChg>
      </pc:sldChg>
      <pc:sldChg chg="modSp new mod ord">
        <pc:chgData name="Suzanne Blankenship" userId="b205332e-880a-4788-a148-2e26641acc4f" providerId="ADAL" clId="{00A27B23-C984-4D62-A1BC-7BE606FF91AD}" dt="2023-06-20T23:09:25.847" v="14399"/>
        <pc:sldMkLst>
          <pc:docMk/>
          <pc:sldMk cId="3696550681" sldId="280"/>
        </pc:sldMkLst>
        <pc:spChg chg="mod">
          <ac:chgData name="Suzanne Blankenship" userId="b205332e-880a-4788-a148-2e26641acc4f" providerId="ADAL" clId="{00A27B23-C984-4D62-A1BC-7BE606FF91AD}" dt="2023-06-19T21:17:28.500" v="8086" actId="20577"/>
          <ac:spMkLst>
            <pc:docMk/>
            <pc:sldMk cId="3696550681" sldId="280"/>
            <ac:spMk id="2" creationId="{E9F7BA8B-A1C7-CEE9-1AB0-21024B633234}"/>
          </ac:spMkLst>
        </pc:spChg>
        <pc:spChg chg="mod">
          <ac:chgData name="Suzanne Blankenship" userId="b205332e-880a-4788-a148-2e26641acc4f" providerId="ADAL" clId="{00A27B23-C984-4D62-A1BC-7BE606FF91AD}" dt="2023-06-20T22:57:01.498" v="13722" actId="207"/>
          <ac:spMkLst>
            <pc:docMk/>
            <pc:sldMk cId="3696550681" sldId="280"/>
            <ac:spMk id="3" creationId="{94C8BE2D-4D5E-01B2-E2F4-1F4115E7B6EE}"/>
          </ac:spMkLst>
        </pc:spChg>
      </pc:sldChg>
      <pc:sldChg chg="modSp new mod ord">
        <pc:chgData name="Suzanne Blankenship" userId="b205332e-880a-4788-a148-2e26641acc4f" providerId="ADAL" clId="{00A27B23-C984-4D62-A1BC-7BE606FF91AD}" dt="2023-06-20T22:57:18.529" v="13723" actId="207"/>
        <pc:sldMkLst>
          <pc:docMk/>
          <pc:sldMk cId="3127319650" sldId="281"/>
        </pc:sldMkLst>
        <pc:spChg chg="mod">
          <ac:chgData name="Suzanne Blankenship" userId="b205332e-880a-4788-a148-2e26641acc4f" providerId="ADAL" clId="{00A27B23-C984-4D62-A1BC-7BE606FF91AD}" dt="2023-06-19T16:32:24.489" v="657"/>
          <ac:spMkLst>
            <pc:docMk/>
            <pc:sldMk cId="3127319650" sldId="281"/>
            <ac:spMk id="2" creationId="{DAAA3FDF-EEBB-874D-63CF-944B6D001C9F}"/>
          </ac:spMkLst>
        </pc:spChg>
        <pc:spChg chg="mod">
          <ac:chgData name="Suzanne Blankenship" userId="b205332e-880a-4788-a148-2e26641acc4f" providerId="ADAL" clId="{00A27B23-C984-4D62-A1BC-7BE606FF91AD}" dt="2023-06-20T22:57:18.529" v="13723" actId="207"/>
          <ac:spMkLst>
            <pc:docMk/>
            <pc:sldMk cId="3127319650" sldId="281"/>
            <ac:spMk id="3" creationId="{BB9808D6-A8DD-9200-8859-343DEEF0CCBA}"/>
          </ac:spMkLst>
        </pc:spChg>
      </pc:sldChg>
      <pc:sldChg chg="addSp delSp modSp new del mod ord">
        <pc:chgData name="Suzanne Blankenship" userId="b205332e-880a-4788-a148-2e26641acc4f" providerId="ADAL" clId="{00A27B23-C984-4D62-A1BC-7BE606FF91AD}" dt="2023-06-20T21:03:46.768" v="12238" actId="2696"/>
        <pc:sldMkLst>
          <pc:docMk/>
          <pc:sldMk cId="357137125" sldId="282"/>
        </pc:sldMkLst>
        <pc:spChg chg="mod">
          <ac:chgData name="Suzanne Blankenship" userId="b205332e-880a-4788-a148-2e26641acc4f" providerId="ADAL" clId="{00A27B23-C984-4D62-A1BC-7BE606FF91AD}" dt="2023-06-19T18:36:15.640" v="4151" actId="255"/>
          <ac:spMkLst>
            <pc:docMk/>
            <pc:sldMk cId="357137125" sldId="282"/>
            <ac:spMk id="2" creationId="{FAB8308E-919B-5541-F413-17D6F01E007B}"/>
          </ac:spMkLst>
        </pc:spChg>
        <pc:spChg chg="mod">
          <ac:chgData name="Suzanne Blankenship" userId="b205332e-880a-4788-a148-2e26641acc4f" providerId="ADAL" clId="{00A27B23-C984-4D62-A1BC-7BE606FF91AD}" dt="2023-06-20T21:03:18.679" v="12237" actId="27636"/>
          <ac:spMkLst>
            <pc:docMk/>
            <pc:sldMk cId="357137125" sldId="282"/>
            <ac:spMk id="3" creationId="{D1DFB9DC-A74F-487E-8A6F-58F202BAB256}"/>
          </ac:spMkLst>
        </pc:spChg>
        <pc:spChg chg="add">
          <ac:chgData name="Suzanne Blankenship" userId="b205332e-880a-4788-a148-2e26641acc4f" providerId="ADAL" clId="{00A27B23-C984-4D62-A1BC-7BE606FF91AD}" dt="2023-06-19T16:39:04.719" v="732"/>
          <ac:spMkLst>
            <pc:docMk/>
            <pc:sldMk cId="357137125" sldId="282"/>
            <ac:spMk id="4" creationId="{229A6521-CE47-C4AB-48B0-5128E303FF0D}"/>
          </ac:spMkLst>
        </pc:spChg>
        <pc:picChg chg="add del">
          <ac:chgData name="Suzanne Blankenship" userId="b205332e-880a-4788-a148-2e26641acc4f" providerId="ADAL" clId="{00A27B23-C984-4D62-A1BC-7BE606FF91AD}" dt="2023-06-19T16:39:13.770" v="733" actId="478"/>
          <ac:picMkLst>
            <pc:docMk/>
            <pc:sldMk cId="357137125" sldId="282"/>
            <ac:picMk id="1025" creationId="{2EBDD26B-FEEC-C6C7-DF3C-517756A64B5C}"/>
          </ac:picMkLst>
        </pc:picChg>
      </pc:sldChg>
      <pc:sldChg chg="addSp modSp new del mod ord">
        <pc:chgData name="Suzanne Blankenship" userId="b205332e-880a-4788-a148-2e26641acc4f" providerId="ADAL" clId="{00A27B23-C984-4D62-A1BC-7BE606FF91AD}" dt="2023-06-21T23:16:44.051" v="15656" actId="2696"/>
        <pc:sldMkLst>
          <pc:docMk/>
          <pc:sldMk cId="2222387446" sldId="283"/>
        </pc:sldMkLst>
        <pc:spChg chg="mod">
          <ac:chgData name="Suzanne Blankenship" userId="b205332e-880a-4788-a148-2e26641acc4f" providerId="ADAL" clId="{00A27B23-C984-4D62-A1BC-7BE606FF91AD}" dt="2023-06-19T16:40:25.821" v="855" actId="20577"/>
          <ac:spMkLst>
            <pc:docMk/>
            <pc:sldMk cId="2222387446" sldId="283"/>
            <ac:spMk id="2" creationId="{CD038656-D1CC-8A6B-7ACF-DA1D56681A2D}"/>
          </ac:spMkLst>
        </pc:spChg>
        <pc:spChg chg="mod">
          <ac:chgData name="Suzanne Blankenship" userId="b205332e-880a-4788-a148-2e26641acc4f" providerId="ADAL" clId="{00A27B23-C984-4D62-A1BC-7BE606FF91AD}" dt="2023-06-19T16:39:36.584" v="739" actId="1076"/>
          <ac:spMkLst>
            <pc:docMk/>
            <pc:sldMk cId="2222387446" sldId="283"/>
            <ac:spMk id="3" creationId="{174214F3-B6B7-AC40-3DE3-7D2EFA24A4E9}"/>
          </ac:spMkLst>
        </pc:spChg>
        <pc:spChg chg="add mod">
          <ac:chgData name="Suzanne Blankenship" userId="b205332e-880a-4788-a148-2e26641acc4f" providerId="ADAL" clId="{00A27B23-C984-4D62-A1BC-7BE606FF91AD}" dt="2023-06-19T16:41:30.161" v="873" actId="255"/>
          <ac:spMkLst>
            <pc:docMk/>
            <pc:sldMk cId="2222387446" sldId="283"/>
            <ac:spMk id="4" creationId="{56BBCD24-DD8F-C1E9-C081-E014A0EB8741}"/>
          </ac:spMkLst>
        </pc:spChg>
        <pc:picChg chg="add mod">
          <ac:chgData name="Suzanne Blankenship" userId="b205332e-880a-4788-a148-2e26641acc4f" providerId="ADAL" clId="{00A27B23-C984-4D62-A1BC-7BE606FF91AD}" dt="2023-06-19T16:41:01.216" v="872" actId="1076"/>
          <ac:picMkLst>
            <pc:docMk/>
            <pc:sldMk cId="2222387446" sldId="283"/>
            <ac:picMk id="2049" creationId="{C1F260FA-66CA-D4A9-D239-5FB3512C935D}"/>
          </ac:picMkLst>
        </pc:picChg>
      </pc:sldChg>
      <pc:sldChg chg="modSp new mod">
        <pc:chgData name="Suzanne Blankenship" userId="b205332e-880a-4788-a148-2e26641acc4f" providerId="ADAL" clId="{00A27B23-C984-4D62-A1BC-7BE606FF91AD}" dt="2023-06-20T20:53:22.514" v="12134" actId="6549"/>
        <pc:sldMkLst>
          <pc:docMk/>
          <pc:sldMk cId="741771614" sldId="284"/>
        </pc:sldMkLst>
        <pc:spChg chg="mod">
          <ac:chgData name="Suzanne Blankenship" userId="b205332e-880a-4788-a148-2e26641acc4f" providerId="ADAL" clId="{00A27B23-C984-4D62-A1BC-7BE606FF91AD}" dt="2023-06-20T20:53:22.514" v="12134" actId="6549"/>
          <ac:spMkLst>
            <pc:docMk/>
            <pc:sldMk cId="741771614" sldId="284"/>
            <ac:spMk id="2" creationId="{E195D1ED-9264-04E6-2295-3C18239F541C}"/>
          </ac:spMkLst>
        </pc:spChg>
        <pc:spChg chg="mod">
          <ac:chgData name="Suzanne Blankenship" userId="b205332e-880a-4788-a148-2e26641acc4f" providerId="ADAL" clId="{00A27B23-C984-4D62-A1BC-7BE606FF91AD}" dt="2023-06-19T17:13:37.050" v="1460" actId="20577"/>
          <ac:spMkLst>
            <pc:docMk/>
            <pc:sldMk cId="741771614" sldId="284"/>
            <ac:spMk id="3" creationId="{9C4DA0CD-1A89-1E15-E4F8-445DE1E7C127}"/>
          </ac:spMkLst>
        </pc:spChg>
      </pc:sldChg>
      <pc:sldChg chg="modSp new del mod">
        <pc:chgData name="Suzanne Blankenship" userId="b205332e-880a-4788-a148-2e26641acc4f" providerId="ADAL" clId="{00A27B23-C984-4D62-A1BC-7BE606FF91AD}" dt="2023-06-20T20:54:13.537" v="12135" actId="2696"/>
        <pc:sldMkLst>
          <pc:docMk/>
          <pc:sldMk cId="3001343645" sldId="285"/>
        </pc:sldMkLst>
        <pc:spChg chg="mod">
          <ac:chgData name="Suzanne Blankenship" userId="b205332e-880a-4788-a148-2e26641acc4f" providerId="ADAL" clId="{00A27B23-C984-4D62-A1BC-7BE606FF91AD}" dt="2023-06-19T16:52:30.685" v="1108" actId="20577"/>
          <ac:spMkLst>
            <pc:docMk/>
            <pc:sldMk cId="3001343645" sldId="285"/>
            <ac:spMk id="2" creationId="{0BBA6573-6585-87B3-90A8-39A5140F9294}"/>
          </ac:spMkLst>
        </pc:spChg>
        <pc:spChg chg="mod">
          <ac:chgData name="Suzanne Blankenship" userId="b205332e-880a-4788-a148-2e26641acc4f" providerId="ADAL" clId="{00A27B23-C984-4D62-A1BC-7BE606FF91AD}" dt="2023-06-19T16:52:09.660" v="1099" actId="6549"/>
          <ac:spMkLst>
            <pc:docMk/>
            <pc:sldMk cId="3001343645" sldId="285"/>
            <ac:spMk id="3" creationId="{8078DAD3-B99D-BEA2-2328-A7F5B8E2C952}"/>
          </ac:spMkLst>
        </pc:spChg>
      </pc:sldChg>
      <pc:sldChg chg="modSp new del mod">
        <pc:chgData name="Suzanne Blankenship" userId="b205332e-880a-4788-a148-2e26641acc4f" providerId="ADAL" clId="{00A27B23-C984-4D62-A1BC-7BE606FF91AD}" dt="2023-06-20T21:05:28.487" v="12240" actId="2696"/>
        <pc:sldMkLst>
          <pc:docMk/>
          <pc:sldMk cId="490729233" sldId="286"/>
        </pc:sldMkLst>
        <pc:spChg chg="mod">
          <ac:chgData name="Suzanne Blankenship" userId="b205332e-880a-4788-a148-2e26641acc4f" providerId="ADAL" clId="{00A27B23-C984-4D62-A1BC-7BE606FF91AD}" dt="2023-06-19T16:52:25.976" v="1107" actId="20577"/>
          <ac:spMkLst>
            <pc:docMk/>
            <pc:sldMk cId="490729233" sldId="286"/>
            <ac:spMk id="2" creationId="{10515117-6F68-3F41-C4E2-7BEF2219AEF2}"/>
          </ac:spMkLst>
        </pc:spChg>
        <pc:spChg chg="mod">
          <ac:chgData name="Suzanne Blankenship" userId="b205332e-880a-4788-a148-2e26641acc4f" providerId="ADAL" clId="{00A27B23-C984-4D62-A1BC-7BE606FF91AD}" dt="2023-06-19T16:52:48.631" v="1111" actId="27636"/>
          <ac:spMkLst>
            <pc:docMk/>
            <pc:sldMk cId="490729233" sldId="286"/>
            <ac:spMk id="3" creationId="{1809449E-6D02-012C-98F5-98AD5F95616C}"/>
          </ac:spMkLst>
        </pc:spChg>
      </pc:sldChg>
      <pc:sldChg chg="modSp new del mod">
        <pc:chgData name="Suzanne Blankenship" userId="b205332e-880a-4788-a148-2e26641acc4f" providerId="ADAL" clId="{00A27B23-C984-4D62-A1BC-7BE606FF91AD}" dt="2023-06-20T21:06:07.109" v="12241" actId="2696"/>
        <pc:sldMkLst>
          <pc:docMk/>
          <pc:sldMk cId="3087515494" sldId="287"/>
        </pc:sldMkLst>
        <pc:spChg chg="mod">
          <ac:chgData name="Suzanne Blankenship" userId="b205332e-880a-4788-a148-2e26641acc4f" providerId="ADAL" clId="{00A27B23-C984-4D62-A1BC-7BE606FF91AD}" dt="2023-06-19T16:53:03.912" v="1116" actId="27636"/>
          <ac:spMkLst>
            <pc:docMk/>
            <pc:sldMk cId="3087515494" sldId="287"/>
            <ac:spMk id="2" creationId="{BF0C6F4A-8EC7-858E-28ED-B0DCE9BDC3D9}"/>
          </ac:spMkLst>
        </pc:spChg>
        <pc:spChg chg="mod">
          <ac:chgData name="Suzanne Blankenship" userId="b205332e-880a-4788-a148-2e26641acc4f" providerId="ADAL" clId="{00A27B23-C984-4D62-A1BC-7BE606FF91AD}" dt="2023-06-19T16:52:54.912" v="1114" actId="27636"/>
          <ac:spMkLst>
            <pc:docMk/>
            <pc:sldMk cId="3087515494" sldId="287"/>
            <ac:spMk id="3" creationId="{098CB822-BFD6-2108-6F24-542FA47A6758}"/>
          </ac:spMkLst>
        </pc:spChg>
      </pc:sldChg>
      <pc:sldChg chg="modSp new del mod ord">
        <pc:chgData name="Suzanne Blankenship" userId="b205332e-880a-4788-a148-2e26641acc4f" providerId="ADAL" clId="{00A27B23-C984-4D62-A1BC-7BE606FF91AD}" dt="2023-06-20T23:14:41.600" v="14438" actId="2696"/>
        <pc:sldMkLst>
          <pc:docMk/>
          <pc:sldMk cId="3113660845" sldId="288"/>
        </pc:sldMkLst>
        <pc:spChg chg="mod">
          <ac:chgData name="Suzanne Blankenship" userId="b205332e-880a-4788-a148-2e26641acc4f" providerId="ADAL" clId="{00A27B23-C984-4D62-A1BC-7BE606FF91AD}" dt="2023-06-19T16:54:01.716" v="1156" actId="6549"/>
          <ac:spMkLst>
            <pc:docMk/>
            <pc:sldMk cId="3113660845" sldId="288"/>
            <ac:spMk id="2" creationId="{B7C525B7-1F4E-DBEC-6CAF-544D8D99C775}"/>
          </ac:spMkLst>
        </pc:spChg>
        <pc:spChg chg="mod">
          <ac:chgData name="Suzanne Blankenship" userId="b205332e-880a-4788-a148-2e26641acc4f" providerId="ADAL" clId="{00A27B23-C984-4D62-A1BC-7BE606FF91AD}" dt="2023-06-19T16:53:44.256" v="1135" actId="5793"/>
          <ac:spMkLst>
            <pc:docMk/>
            <pc:sldMk cId="3113660845" sldId="288"/>
            <ac:spMk id="3" creationId="{872C98E6-52E3-2A8D-4F7F-0EC87501D830}"/>
          </ac:spMkLst>
        </pc:spChg>
      </pc:sldChg>
      <pc:sldChg chg="modSp new mod ord">
        <pc:chgData name="Suzanne Blankenship" userId="b205332e-880a-4788-a148-2e26641acc4f" providerId="ADAL" clId="{00A27B23-C984-4D62-A1BC-7BE606FF91AD}" dt="2023-06-19T18:01:26.139" v="2781" actId="20577"/>
        <pc:sldMkLst>
          <pc:docMk/>
          <pc:sldMk cId="1388667047" sldId="289"/>
        </pc:sldMkLst>
        <pc:spChg chg="mod">
          <ac:chgData name="Suzanne Blankenship" userId="b205332e-880a-4788-a148-2e26641acc4f" providerId="ADAL" clId="{00A27B23-C984-4D62-A1BC-7BE606FF91AD}" dt="2023-06-19T16:56:33.459" v="1224" actId="20577"/>
          <ac:spMkLst>
            <pc:docMk/>
            <pc:sldMk cId="1388667047" sldId="289"/>
            <ac:spMk id="2" creationId="{C9CDA076-7CB8-D0D2-98D2-27827B7C67B3}"/>
          </ac:spMkLst>
        </pc:spChg>
        <pc:spChg chg="mod">
          <ac:chgData name="Suzanne Blankenship" userId="b205332e-880a-4788-a148-2e26641acc4f" providerId="ADAL" clId="{00A27B23-C984-4D62-A1BC-7BE606FF91AD}" dt="2023-06-19T18:01:26.139" v="2781" actId="20577"/>
          <ac:spMkLst>
            <pc:docMk/>
            <pc:sldMk cId="1388667047" sldId="289"/>
            <ac:spMk id="3" creationId="{F54AEA2C-0F5F-B3BF-6FDE-2D479722972F}"/>
          </ac:spMkLst>
        </pc:spChg>
      </pc:sldChg>
      <pc:sldChg chg="new del">
        <pc:chgData name="Suzanne Blankenship" userId="b205332e-880a-4788-a148-2e26641acc4f" providerId="ADAL" clId="{00A27B23-C984-4D62-A1BC-7BE606FF91AD}" dt="2023-06-19T16:56:23.040" v="1221" actId="2696"/>
        <pc:sldMkLst>
          <pc:docMk/>
          <pc:sldMk cId="4143319070" sldId="289"/>
        </pc:sldMkLst>
      </pc:sldChg>
      <pc:sldChg chg="new del">
        <pc:chgData name="Suzanne Blankenship" userId="b205332e-880a-4788-a148-2e26641acc4f" providerId="ADAL" clId="{00A27B23-C984-4D62-A1BC-7BE606FF91AD}" dt="2023-06-19T17:12:39.505" v="1381" actId="2696"/>
        <pc:sldMkLst>
          <pc:docMk/>
          <pc:sldMk cId="1706737649" sldId="290"/>
        </pc:sldMkLst>
      </pc:sldChg>
      <pc:sldChg chg="modSp new mod ord">
        <pc:chgData name="Suzanne Blankenship" userId="b205332e-880a-4788-a148-2e26641acc4f" providerId="ADAL" clId="{00A27B23-C984-4D62-A1BC-7BE606FF91AD}" dt="2023-06-21T20:14:17.215" v="15089" actId="6549"/>
        <pc:sldMkLst>
          <pc:docMk/>
          <pc:sldMk cId="2764541532" sldId="290"/>
        </pc:sldMkLst>
        <pc:spChg chg="mod">
          <ac:chgData name="Suzanne Blankenship" userId="b205332e-880a-4788-a148-2e26641acc4f" providerId="ADAL" clId="{00A27B23-C984-4D62-A1BC-7BE606FF91AD}" dt="2023-06-19T17:42:05.355" v="2292" actId="255"/>
          <ac:spMkLst>
            <pc:docMk/>
            <pc:sldMk cId="2764541532" sldId="290"/>
            <ac:spMk id="2" creationId="{CC9A7A97-DA9A-3B24-EA1B-1CC2FD858122}"/>
          </ac:spMkLst>
        </pc:spChg>
        <pc:spChg chg="mod">
          <ac:chgData name="Suzanne Blankenship" userId="b205332e-880a-4788-a148-2e26641acc4f" providerId="ADAL" clId="{00A27B23-C984-4D62-A1BC-7BE606FF91AD}" dt="2023-06-21T20:14:17.215" v="15089" actId="6549"/>
          <ac:spMkLst>
            <pc:docMk/>
            <pc:sldMk cId="2764541532" sldId="290"/>
            <ac:spMk id="3" creationId="{6C09882A-D7CB-3144-D9FC-C53336191F61}"/>
          </ac:spMkLst>
        </pc:spChg>
      </pc:sldChg>
      <pc:sldChg chg="addSp delSp modSp new del mod">
        <pc:chgData name="Suzanne Blankenship" userId="b205332e-880a-4788-a148-2e26641acc4f" providerId="ADAL" clId="{00A27B23-C984-4D62-A1BC-7BE606FF91AD}" dt="2023-06-19T17:09:57.925" v="1377" actId="2696"/>
        <pc:sldMkLst>
          <pc:docMk/>
          <pc:sldMk cId="3432417346" sldId="290"/>
        </pc:sldMkLst>
        <pc:spChg chg="del">
          <ac:chgData name="Suzanne Blankenship" userId="b205332e-880a-4788-a148-2e26641acc4f" providerId="ADAL" clId="{00A27B23-C984-4D62-A1BC-7BE606FF91AD}" dt="2023-06-19T17:09:47.940" v="1376" actId="22"/>
          <ac:spMkLst>
            <pc:docMk/>
            <pc:sldMk cId="3432417346" sldId="290"/>
            <ac:spMk id="3" creationId="{2E2B57C2-B31D-E706-1A96-46FF73829F6A}"/>
          </ac:spMkLst>
        </pc:spChg>
        <pc:picChg chg="add mod ord">
          <ac:chgData name="Suzanne Blankenship" userId="b205332e-880a-4788-a148-2e26641acc4f" providerId="ADAL" clId="{00A27B23-C984-4D62-A1BC-7BE606FF91AD}" dt="2023-06-19T17:09:47.940" v="1376" actId="22"/>
          <ac:picMkLst>
            <pc:docMk/>
            <pc:sldMk cId="3432417346" sldId="290"/>
            <ac:picMk id="5" creationId="{19179E3B-6F02-6DB7-AC43-7A6EFF8AF1DD}"/>
          </ac:picMkLst>
        </pc:picChg>
      </pc:sldChg>
      <pc:sldChg chg="new del">
        <pc:chgData name="Suzanne Blankenship" userId="b205332e-880a-4788-a148-2e26641acc4f" providerId="ADAL" clId="{00A27B23-C984-4D62-A1BC-7BE606FF91AD}" dt="2023-06-19T17:12:36.996" v="1380" actId="2696"/>
        <pc:sldMkLst>
          <pc:docMk/>
          <pc:sldMk cId="277829627" sldId="291"/>
        </pc:sldMkLst>
      </pc:sldChg>
      <pc:sldChg chg="modSp new mod ord">
        <pc:chgData name="Suzanne Blankenship" userId="b205332e-880a-4788-a148-2e26641acc4f" providerId="ADAL" clId="{00A27B23-C984-4D62-A1BC-7BE606FF91AD}" dt="2023-06-20T21:35:30.915" v="12246" actId="6549"/>
        <pc:sldMkLst>
          <pc:docMk/>
          <pc:sldMk cId="2760894980" sldId="291"/>
        </pc:sldMkLst>
        <pc:spChg chg="mod">
          <ac:chgData name="Suzanne Blankenship" userId="b205332e-880a-4788-a148-2e26641acc4f" providerId="ADAL" clId="{00A27B23-C984-4D62-A1BC-7BE606FF91AD}" dt="2023-06-19T17:45:53.753" v="2495" actId="255"/>
          <ac:spMkLst>
            <pc:docMk/>
            <pc:sldMk cId="2760894980" sldId="291"/>
            <ac:spMk id="2" creationId="{8F644A9E-811E-0553-1DF3-D12A67327138}"/>
          </ac:spMkLst>
        </pc:spChg>
        <pc:spChg chg="mod">
          <ac:chgData name="Suzanne Blankenship" userId="b205332e-880a-4788-a148-2e26641acc4f" providerId="ADAL" clId="{00A27B23-C984-4D62-A1BC-7BE606FF91AD}" dt="2023-06-20T21:35:30.915" v="12246" actId="6549"/>
          <ac:spMkLst>
            <pc:docMk/>
            <pc:sldMk cId="2760894980" sldId="291"/>
            <ac:spMk id="3" creationId="{4A856A50-27F4-7B22-9E56-D7B2C6D05B9A}"/>
          </ac:spMkLst>
        </pc:spChg>
      </pc:sldChg>
      <pc:sldChg chg="modSp new del mod ord">
        <pc:chgData name="Suzanne Blankenship" userId="b205332e-880a-4788-a148-2e26641acc4f" providerId="ADAL" clId="{00A27B23-C984-4D62-A1BC-7BE606FF91AD}" dt="2023-06-21T23:11:56.949" v="15354" actId="2696"/>
        <pc:sldMkLst>
          <pc:docMk/>
          <pc:sldMk cId="1473514602" sldId="292"/>
        </pc:sldMkLst>
        <pc:spChg chg="mod">
          <ac:chgData name="Suzanne Blankenship" userId="b205332e-880a-4788-a148-2e26641acc4f" providerId="ADAL" clId="{00A27B23-C984-4D62-A1BC-7BE606FF91AD}" dt="2023-06-19T17:50:37.870" v="2579" actId="20577"/>
          <ac:spMkLst>
            <pc:docMk/>
            <pc:sldMk cId="1473514602" sldId="292"/>
            <ac:spMk id="2" creationId="{8E466D3E-9143-96E8-5E28-2A4310B5C0D9}"/>
          </ac:spMkLst>
        </pc:spChg>
        <pc:spChg chg="mod">
          <ac:chgData name="Suzanne Blankenship" userId="b205332e-880a-4788-a148-2e26641acc4f" providerId="ADAL" clId="{00A27B23-C984-4D62-A1BC-7BE606FF91AD}" dt="2023-06-19T17:52:41.305" v="2745" actId="20577"/>
          <ac:spMkLst>
            <pc:docMk/>
            <pc:sldMk cId="1473514602" sldId="292"/>
            <ac:spMk id="3" creationId="{9340D6AA-39D6-9881-9816-755423FEA649}"/>
          </ac:spMkLst>
        </pc:spChg>
      </pc:sldChg>
      <pc:sldChg chg="modSp new del mod">
        <pc:chgData name="Suzanne Blankenship" userId="b205332e-880a-4788-a148-2e26641acc4f" providerId="ADAL" clId="{00A27B23-C984-4D62-A1BC-7BE606FF91AD}" dt="2023-06-21T23:16:55.676" v="15657" actId="47"/>
        <pc:sldMkLst>
          <pc:docMk/>
          <pc:sldMk cId="1132105215" sldId="293"/>
        </pc:sldMkLst>
        <pc:spChg chg="mod">
          <ac:chgData name="Suzanne Blankenship" userId="b205332e-880a-4788-a148-2e26641acc4f" providerId="ADAL" clId="{00A27B23-C984-4D62-A1BC-7BE606FF91AD}" dt="2023-06-19T18:45:56.133" v="4212" actId="1076"/>
          <ac:spMkLst>
            <pc:docMk/>
            <pc:sldMk cId="1132105215" sldId="293"/>
            <ac:spMk id="2" creationId="{43F0099B-0B96-BF54-39CE-B12119FABACB}"/>
          </ac:spMkLst>
        </pc:spChg>
        <pc:spChg chg="mod">
          <ac:chgData name="Suzanne Blankenship" userId="b205332e-880a-4788-a148-2e26641acc4f" providerId="ADAL" clId="{00A27B23-C984-4D62-A1BC-7BE606FF91AD}" dt="2023-06-19T17:54:47.555" v="2758"/>
          <ac:spMkLst>
            <pc:docMk/>
            <pc:sldMk cId="1132105215" sldId="293"/>
            <ac:spMk id="3" creationId="{3A05BDC6-E7B0-3486-7630-11F005C83D61}"/>
          </ac:spMkLst>
        </pc:spChg>
      </pc:sldChg>
      <pc:sldChg chg="modSp new mod">
        <pc:chgData name="Suzanne Blankenship" userId="b205332e-880a-4788-a148-2e26641acc4f" providerId="ADAL" clId="{00A27B23-C984-4D62-A1BC-7BE606FF91AD}" dt="2023-06-20T21:36:56.691" v="12248" actId="207"/>
        <pc:sldMkLst>
          <pc:docMk/>
          <pc:sldMk cId="703753851" sldId="294"/>
        </pc:sldMkLst>
        <pc:spChg chg="mod">
          <ac:chgData name="Suzanne Blankenship" userId="b205332e-880a-4788-a148-2e26641acc4f" providerId="ADAL" clId="{00A27B23-C984-4D62-A1BC-7BE606FF91AD}" dt="2023-06-19T20:30:01.344" v="4307" actId="20577"/>
          <ac:spMkLst>
            <pc:docMk/>
            <pc:sldMk cId="703753851" sldId="294"/>
            <ac:spMk id="2" creationId="{9B605AC0-4034-26E4-81A6-29DC6E07618B}"/>
          </ac:spMkLst>
        </pc:spChg>
        <pc:spChg chg="mod">
          <ac:chgData name="Suzanne Blankenship" userId="b205332e-880a-4788-a148-2e26641acc4f" providerId="ADAL" clId="{00A27B23-C984-4D62-A1BC-7BE606FF91AD}" dt="2023-06-20T21:36:56.691" v="12248" actId="207"/>
          <ac:spMkLst>
            <pc:docMk/>
            <pc:sldMk cId="703753851" sldId="294"/>
            <ac:spMk id="3" creationId="{0A18CF05-918C-0B99-9C91-15F33A7623BA}"/>
          </ac:spMkLst>
        </pc:spChg>
      </pc:sldChg>
      <pc:sldChg chg="modSp new mod ord">
        <pc:chgData name="Suzanne Blankenship" userId="b205332e-880a-4788-a148-2e26641acc4f" providerId="ADAL" clId="{00A27B23-C984-4D62-A1BC-7BE606FF91AD}" dt="2023-06-21T15:05:26.654" v="14931" actId="20577"/>
        <pc:sldMkLst>
          <pc:docMk/>
          <pc:sldMk cId="4265513559" sldId="295"/>
        </pc:sldMkLst>
        <pc:spChg chg="mod">
          <ac:chgData name="Suzanne Blankenship" userId="b205332e-880a-4788-a148-2e26641acc4f" providerId="ADAL" clId="{00A27B23-C984-4D62-A1BC-7BE606FF91AD}" dt="2023-06-19T20:46:50.228" v="5379" actId="20577"/>
          <ac:spMkLst>
            <pc:docMk/>
            <pc:sldMk cId="4265513559" sldId="295"/>
            <ac:spMk id="2" creationId="{A561B484-E81A-5756-0C89-7078CF807765}"/>
          </ac:spMkLst>
        </pc:spChg>
        <pc:spChg chg="mod">
          <ac:chgData name="Suzanne Blankenship" userId="b205332e-880a-4788-a148-2e26641acc4f" providerId="ADAL" clId="{00A27B23-C984-4D62-A1BC-7BE606FF91AD}" dt="2023-06-21T15:05:26.654" v="14931" actId="20577"/>
          <ac:spMkLst>
            <pc:docMk/>
            <pc:sldMk cId="4265513559" sldId="295"/>
            <ac:spMk id="3" creationId="{854B961F-4C2B-AE9B-912C-8319388944F2}"/>
          </ac:spMkLst>
        </pc:spChg>
      </pc:sldChg>
      <pc:sldChg chg="modSp new mod ord">
        <pc:chgData name="Suzanne Blankenship" userId="b205332e-880a-4788-a148-2e26641acc4f" providerId="ADAL" clId="{00A27B23-C984-4D62-A1BC-7BE606FF91AD}" dt="2023-06-20T22:17:23.921" v="12828" actId="27636"/>
        <pc:sldMkLst>
          <pc:docMk/>
          <pc:sldMk cId="2047224571" sldId="296"/>
        </pc:sldMkLst>
        <pc:spChg chg="mod">
          <ac:chgData name="Suzanne Blankenship" userId="b205332e-880a-4788-a148-2e26641acc4f" providerId="ADAL" clId="{00A27B23-C984-4D62-A1BC-7BE606FF91AD}" dt="2023-06-19T18:08:24.186" v="2945" actId="255"/>
          <ac:spMkLst>
            <pc:docMk/>
            <pc:sldMk cId="2047224571" sldId="296"/>
            <ac:spMk id="2" creationId="{2F28C3AA-A53F-CE29-7737-F50FAAB9ABEE}"/>
          </ac:spMkLst>
        </pc:spChg>
        <pc:spChg chg="mod">
          <ac:chgData name="Suzanne Blankenship" userId="b205332e-880a-4788-a148-2e26641acc4f" providerId="ADAL" clId="{00A27B23-C984-4D62-A1BC-7BE606FF91AD}" dt="2023-06-20T22:17:23.921" v="12828" actId="27636"/>
          <ac:spMkLst>
            <pc:docMk/>
            <pc:sldMk cId="2047224571" sldId="296"/>
            <ac:spMk id="3" creationId="{AC390C75-5236-AECA-6EAC-803FBA6DE54A}"/>
          </ac:spMkLst>
        </pc:spChg>
      </pc:sldChg>
      <pc:sldChg chg="modSp new mod ord">
        <pc:chgData name="Suzanne Blankenship" userId="b205332e-880a-4788-a148-2e26641acc4f" providerId="ADAL" clId="{00A27B23-C984-4D62-A1BC-7BE606FF91AD}" dt="2023-06-20T21:53:39.565" v="12378" actId="20577"/>
        <pc:sldMkLst>
          <pc:docMk/>
          <pc:sldMk cId="3954606396" sldId="297"/>
        </pc:sldMkLst>
        <pc:spChg chg="mod">
          <ac:chgData name="Suzanne Blankenship" userId="b205332e-880a-4788-a148-2e26641acc4f" providerId="ADAL" clId="{00A27B23-C984-4D62-A1BC-7BE606FF91AD}" dt="2023-06-20T21:53:39.565" v="12378" actId="20577"/>
          <ac:spMkLst>
            <pc:docMk/>
            <pc:sldMk cId="3954606396" sldId="297"/>
            <ac:spMk id="2" creationId="{5B5756B2-DDD5-F3C3-7897-C99F789F6AB8}"/>
          </ac:spMkLst>
        </pc:spChg>
        <pc:spChg chg="mod">
          <ac:chgData name="Suzanne Blankenship" userId="b205332e-880a-4788-a148-2e26641acc4f" providerId="ADAL" clId="{00A27B23-C984-4D62-A1BC-7BE606FF91AD}" dt="2023-06-20T21:52:17.821" v="12323" actId="207"/>
          <ac:spMkLst>
            <pc:docMk/>
            <pc:sldMk cId="3954606396" sldId="297"/>
            <ac:spMk id="3" creationId="{C0AE38FE-BCF5-40A7-752C-4B4DDA7C8CD4}"/>
          </ac:spMkLst>
        </pc:spChg>
      </pc:sldChg>
      <pc:sldChg chg="modSp new mod ord">
        <pc:chgData name="Suzanne Blankenship" userId="b205332e-880a-4788-a148-2e26641acc4f" providerId="ADAL" clId="{00A27B23-C984-4D62-A1BC-7BE606FF91AD}" dt="2023-06-21T15:00:17.972" v="14504" actId="20577"/>
        <pc:sldMkLst>
          <pc:docMk/>
          <pc:sldMk cId="579388647" sldId="298"/>
        </pc:sldMkLst>
        <pc:spChg chg="mod">
          <ac:chgData name="Suzanne Blankenship" userId="b205332e-880a-4788-a148-2e26641acc4f" providerId="ADAL" clId="{00A27B23-C984-4D62-A1BC-7BE606FF91AD}" dt="2023-06-20T21:51:25.718" v="12321" actId="20577"/>
          <ac:spMkLst>
            <pc:docMk/>
            <pc:sldMk cId="579388647" sldId="298"/>
            <ac:spMk id="2" creationId="{DD550A6F-2FA1-9F65-2236-C0D271AA35F4}"/>
          </ac:spMkLst>
        </pc:spChg>
        <pc:spChg chg="mod">
          <ac:chgData name="Suzanne Blankenship" userId="b205332e-880a-4788-a148-2e26641acc4f" providerId="ADAL" clId="{00A27B23-C984-4D62-A1BC-7BE606FF91AD}" dt="2023-06-21T15:00:17.972" v="14504" actId="20577"/>
          <ac:spMkLst>
            <pc:docMk/>
            <pc:sldMk cId="579388647" sldId="298"/>
            <ac:spMk id="3" creationId="{0032795B-C5C7-2CC6-73DE-462942DCA6A3}"/>
          </ac:spMkLst>
        </pc:spChg>
      </pc:sldChg>
      <pc:sldChg chg="modSp new mod">
        <pc:chgData name="Suzanne Blankenship" userId="b205332e-880a-4788-a148-2e26641acc4f" providerId="ADAL" clId="{00A27B23-C984-4D62-A1BC-7BE606FF91AD}" dt="2023-06-20T22:39:26.015" v="13415" actId="207"/>
        <pc:sldMkLst>
          <pc:docMk/>
          <pc:sldMk cId="4143335374" sldId="299"/>
        </pc:sldMkLst>
        <pc:spChg chg="mod">
          <ac:chgData name="Suzanne Blankenship" userId="b205332e-880a-4788-a148-2e26641acc4f" providerId="ADAL" clId="{00A27B23-C984-4D62-A1BC-7BE606FF91AD}" dt="2023-06-19T18:13:07.521" v="3142" actId="255"/>
          <ac:spMkLst>
            <pc:docMk/>
            <pc:sldMk cId="4143335374" sldId="299"/>
            <ac:spMk id="2" creationId="{487A1ED6-A1DE-D446-8D07-5949D63BC49F}"/>
          </ac:spMkLst>
        </pc:spChg>
        <pc:spChg chg="mod">
          <ac:chgData name="Suzanne Blankenship" userId="b205332e-880a-4788-a148-2e26641acc4f" providerId="ADAL" clId="{00A27B23-C984-4D62-A1BC-7BE606FF91AD}" dt="2023-06-20T22:39:26.015" v="13415" actId="207"/>
          <ac:spMkLst>
            <pc:docMk/>
            <pc:sldMk cId="4143335374" sldId="299"/>
            <ac:spMk id="3" creationId="{FAF0CE92-BF3B-F403-EFE6-18A1929F69D0}"/>
          </ac:spMkLst>
        </pc:spChg>
      </pc:sldChg>
      <pc:sldChg chg="modSp new mod">
        <pc:chgData name="Suzanne Blankenship" userId="b205332e-880a-4788-a148-2e26641acc4f" providerId="ADAL" clId="{00A27B23-C984-4D62-A1BC-7BE606FF91AD}" dt="2023-06-20T22:40:50.254" v="13437" actId="20577"/>
        <pc:sldMkLst>
          <pc:docMk/>
          <pc:sldMk cId="382107460" sldId="300"/>
        </pc:sldMkLst>
        <pc:spChg chg="mod">
          <ac:chgData name="Suzanne Blankenship" userId="b205332e-880a-4788-a148-2e26641acc4f" providerId="ADAL" clId="{00A27B23-C984-4D62-A1BC-7BE606FF91AD}" dt="2023-06-19T18:16:13.760" v="3158"/>
          <ac:spMkLst>
            <pc:docMk/>
            <pc:sldMk cId="382107460" sldId="300"/>
            <ac:spMk id="2" creationId="{E71258DB-5741-9711-A3FA-7D38D209F86A}"/>
          </ac:spMkLst>
        </pc:spChg>
        <pc:spChg chg="mod">
          <ac:chgData name="Suzanne Blankenship" userId="b205332e-880a-4788-a148-2e26641acc4f" providerId="ADAL" clId="{00A27B23-C984-4D62-A1BC-7BE606FF91AD}" dt="2023-06-20T22:40:50.254" v="13437" actId="20577"/>
          <ac:spMkLst>
            <pc:docMk/>
            <pc:sldMk cId="382107460" sldId="300"/>
            <ac:spMk id="3" creationId="{6D234FED-7B5E-83D5-6B3A-E19D430FAA98}"/>
          </ac:spMkLst>
        </pc:spChg>
      </pc:sldChg>
      <pc:sldChg chg="modSp new del mod">
        <pc:chgData name="Suzanne Blankenship" userId="b205332e-880a-4788-a148-2e26641acc4f" providerId="ADAL" clId="{00A27B23-C984-4D62-A1BC-7BE606FF91AD}" dt="2023-06-19T18:15:27.229" v="3150" actId="2696"/>
        <pc:sldMkLst>
          <pc:docMk/>
          <pc:sldMk cId="998572509" sldId="300"/>
        </pc:sldMkLst>
        <pc:spChg chg="mod">
          <ac:chgData name="Suzanne Blankenship" userId="b205332e-880a-4788-a148-2e26641acc4f" providerId="ADAL" clId="{00A27B23-C984-4D62-A1BC-7BE606FF91AD}" dt="2023-06-19T18:15:16.848" v="3149"/>
          <ac:spMkLst>
            <pc:docMk/>
            <pc:sldMk cId="998572509" sldId="300"/>
            <ac:spMk id="3" creationId="{C061BBD7-01B7-BEC0-D330-0843BED0BEC5}"/>
          </ac:spMkLst>
        </pc:spChg>
      </pc:sldChg>
      <pc:sldChg chg="modSp new mod ord">
        <pc:chgData name="Suzanne Blankenship" userId="b205332e-880a-4788-a148-2e26641acc4f" providerId="ADAL" clId="{00A27B23-C984-4D62-A1BC-7BE606FF91AD}" dt="2023-06-21T23:20:21.682" v="15721" actId="20577"/>
        <pc:sldMkLst>
          <pc:docMk/>
          <pc:sldMk cId="1671796686" sldId="301"/>
        </pc:sldMkLst>
        <pc:spChg chg="mod">
          <ac:chgData name="Suzanne Blankenship" userId="b205332e-880a-4788-a148-2e26641acc4f" providerId="ADAL" clId="{00A27B23-C984-4D62-A1BC-7BE606FF91AD}" dt="2023-06-21T23:18:51.371" v="15707" actId="27636"/>
          <ac:spMkLst>
            <pc:docMk/>
            <pc:sldMk cId="1671796686" sldId="301"/>
            <ac:spMk id="2" creationId="{2014FA38-8C24-03EA-B2EC-76358EBDCB76}"/>
          </ac:spMkLst>
        </pc:spChg>
        <pc:spChg chg="mod">
          <ac:chgData name="Suzanne Blankenship" userId="b205332e-880a-4788-a148-2e26641acc4f" providerId="ADAL" clId="{00A27B23-C984-4D62-A1BC-7BE606FF91AD}" dt="2023-06-21T23:20:21.682" v="15721" actId="20577"/>
          <ac:spMkLst>
            <pc:docMk/>
            <pc:sldMk cId="1671796686" sldId="301"/>
            <ac:spMk id="3" creationId="{EA204EF2-155C-4B75-35AF-B74018F5F9BF}"/>
          </ac:spMkLst>
        </pc:spChg>
      </pc:sldChg>
      <pc:sldChg chg="new del">
        <pc:chgData name="Suzanne Blankenship" userId="b205332e-880a-4788-a148-2e26641acc4f" providerId="ADAL" clId="{00A27B23-C984-4D62-A1BC-7BE606FF91AD}" dt="2023-06-19T18:24:38.225" v="3335" actId="2696"/>
        <pc:sldMkLst>
          <pc:docMk/>
          <pc:sldMk cId="365804937" sldId="302"/>
        </pc:sldMkLst>
      </pc:sldChg>
      <pc:sldChg chg="add del modTransition">
        <pc:chgData name="Suzanne Blankenship" userId="b205332e-880a-4788-a148-2e26641acc4f" providerId="ADAL" clId="{00A27B23-C984-4D62-A1BC-7BE606FF91AD}" dt="2023-06-21T23:17:17.829" v="15659" actId="47"/>
        <pc:sldMkLst>
          <pc:docMk/>
          <pc:sldMk cId="1393639109" sldId="414"/>
        </pc:sldMkLst>
      </pc:sldChg>
      <pc:sldChg chg="modSp new del mod">
        <pc:chgData name="Suzanne Blankenship" userId="b205332e-880a-4788-a148-2e26641acc4f" providerId="ADAL" clId="{00A27B23-C984-4D62-A1BC-7BE606FF91AD}" dt="2023-06-21T23:17:16.395" v="15658" actId="47"/>
        <pc:sldMkLst>
          <pc:docMk/>
          <pc:sldMk cId="457923117" sldId="415"/>
        </pc:sldMkLst>
        <pc:spChg chg="mod">
          <ac:chgData name="Suzanne Blankenship" userId="b205332e-880a-4788-a148-2e26641acc4f" providerId="ADAL" clId="{00A27B23-C984-4D62-A1BC-7BE606FF91AD}" dt="2023-06-19T18:46:12.096" v="4225" actId="20577"/>
          <ac:spMkLst>
            <pc:docMk/>
            <pc:sldMk cId="457923117" sldId="415"/>
            <ac:spMk id="2" creationId="{47881F09-4BED-AE13-9416-EE09CDE59F88}"/>
          </ac:spMkLst>
        </pc:spChg>
        <pc:spChg chg="mod">
          <ac:chgData name="Suzanne Blankenship" userId="b205332e-880a-4788-a148-2e26641acc4f" providerId="ADAL" clId="{00A27B23-C984-4D62-A1BC-7BE606FF91AD}" dt="2023-06-20T19:05:02.304" v="9465" actId="20577"/>
          <ac:spMkLst>
            <pc:docMk/>
            <pc:sldMk cId="457923117" sldId="415"/>
            <ac:spMk id="3" creationId="{9D3D57E8-1288-870A-4F53-04B82972B5D3}"/>
          </ac:spMkLst>
        </pc:spChg>
      </pc:sldChg>
      <pc:sldChg chg="modSp new del mod">
        <pc:chgData name="Suzanne Blankenship" userId="b205332e-880a-4788-a148-2e26641acc4f" providerId="ADAL" clId="{00A27B23-C984-4D62-A1BC-7BE606FF91AD}" dt="2023-06-19T18:45:03.938" v="4209" actId="2696"/>
        <pc:sldMkLst>
          <pc:docMk/>
          <pc:sldMk cId="3931802565" sldId="415"/>
        </pc:sldMkLst>
        <pc:spChg chg="mod">
          <ac:chgData name="Suzanne Blankenship" userId="b205332e-880a-4788-a148-2e26641acc4f" providerId="ADAL" clId="{00A27B23-C984-4D62-A1BC-7BE606FF91AD}" dt="2023-06-19T18:44:10.506" v="4207"/>
          <ac:spMkLst>
            <pc:docMk/>
            <pc:sldMk cId="3931802565" sldId="415"/>
            <ac:spMk id="2" creationId="{56D0D116-4523-4396-C923-FF95214688B0}"/>
          </ac:spMkLst>
        </pc:spChg>
        <pc:spChg chg="mod">
          <ac:chgData name="Suzanne Blankenship" userId="b205332e-880a-4788-a148-2e26641acc4f" providerId="ADAL" clId="{00A27B23-C984-4D62-A1BC-7BE606FF91AD}" dt="2023-06-19T18:43:29.773" v="4192" actId="6549"/>
          <ac:spMkLst>
            <pc:docMk/>
            <pc:sldMk cId="3931802565" sldId="415"/>
            <ac:spMk id="3" creationId="{DE6C06D5-C0DD-4C0A-C467-A54F535961EC}"/>
          </ac:spMkLst>
        </pc:spChg>
      </pc:sldChg>
      <pc:sldChg chg="modSp new del mod">
        <pc:chgData name="Suzanne Blankenship" userId="b205332e-880a-4788-a148-2e26641acc4f" providerId="ADAL" clId="{00A27B23-C984-4D62-A1BC-7BE606FF91AD}" dt="2023-06-19T18:45:08.093" v="4210" actId="2696"/>
        <pc:sldMkLst>
          <pc:docMk/>
          <pc:sldMk cId="1612439171" sldId="416"/>
        </pc:sldMkLst>
        <pc:spChg chg="mod">
          <ac:chgData name="Suzanne Blankenship" userId="b205332e-880a-4788-a148-2e26641acc4f" providerId="ADAL" clId="{00A27B23-C984-4D62-A1BC-7BE606FF91AD}" dt="2023-06-19T18:44:14.476" v="4208"/>
          <ac:spMkLst>
            <pc:docMk/>
            <pc:sldMk cId="1612439171" sldId="416"/>
            <ac:spMk id="2" creationId="{D7DFDA32-C51E-A92B-D3F7-D1DC6196F54F}"/>
          </ac:spMkLst>
        </pc:spChg>
        <pc:spChg chg="mod">
          <ac:chgData name="Suzanne Blankenship" userId="b205332e-880a-4788-a148-2e26641acc4f" providerId="ADAL" clId="{00A27B23-C984-4D62-A1BC-7BE606FF91AD}" dt="2023-06-19T18:43:44.398" v="4206" actId="6549"/>
          <ac:spMkLst>
            <pc:docMk/>
            <pc:sldMk cId="1612439171" sldId="416"/>
            <ac:spMk id="3" creationId="{74B109CC-E50C-16B5-B2AC-F22078F8B30E}"/>
          </ac:spMkLst>
        </pc:spChg>
      </pc:sldChg>
      <pc:sldChg chg="modSp new del mod">
        <pc:chgData name="Suzanne Blankenship" userId="b205332e-880a-4788-a148-2e26641acc4f" providerId="ADAL" clId="{00A27B23-C984-4D62-A1BC-7BE606FF91AD}" dt="2023-06-19T20:32:43.404" v="4393" actId="2696"/>
        <pc:sldMkLst>
          <pc:docMk/>
          <pc:sldMk cId="2086373071" sldId="416"/>
        </pc:sldMkLst>
        <pc:spChg chg="mod">
          <ac:chgData name="Suzanne Blankenship" userId="b205332e-880a-4788-a148-2e26641acc4f" providerId="ADAL" clId="{00A27B23-C984-4D62-A1BC-7BE606FF91AD}" dt="2023-06-19T20:32:41.087" v="4392" actId="21"/>
          <ac:spMkLst>
            <pc:docMk/>
            <pc:sldMk cId="2086373071" sldId="416"/>
            <ac:spMk id="2" creationId="{61A263C0-5539-E4F1-E1AE-354717313007}"/>
          </ac:spMkLst>
        </pc:spChg>
      </pc:sldChg>
      <pc:sldChg chg="modSp new mod ord">
        <pc:chgData name="Suzanne Blankenship" userId="b205332e-880a-4788-a148-2e26641acc4f" providerId="ADAL" clId="{00A27B23-C984-4D62-A1BC-7BE606FF91AD}" dt="2023-06-20T21:38:26.713" v="12267" actId="20577"/>
        <pc:sldMkLst>
          <pc:docMk/>
          <pc:sldMk cId="2780223172" sldId="416"/>
        </pc:sldMkLst>
        <pc:spChg chg="mod">
          <ac:chgData name="Suzanne Blankenship" userId="b205332e-880a-4788-a148-2e26641acc4f" providerId="ADAL" clId="{00A27B23-C984-4D62-A1BC-7BE606FF91AD}" dt="2023-06-19T20:32:50.681" v="4395"/>
          <ac:spMkLst>
            <pc:docMk/>
            <pc:sldMk cId="2780223172" sldId="416"/>
            <ac:spMk id="2" creationId="{89C840C4-F2C2-3F14-2068-C7C46BCF526B}"/>
          </ac:spMkLst>
        </pc:spChg>
        <pc:spChg chg="mod">
          <ac:chgData name="Suzanne Blankenship" userId="b205332e-880a-4788-a148-2e26641acc4f" providerId="ADAL" clId="{00A27B23-C984-4D62-A1BC-7BE606FF91AD}" dt="2023-06-20T21:38:26.713" v="12267" actId="20577"/>
          <ac:spMkLst>
            <pc:docMk/>
            <pc:sldMk cId="2780223172" sldId="416"/>
            <ac:spMk id="3" creationId="{FBAFBB97-C285-E83C-CDE5-571D2FC7894F}"/>
          </ac:spMkLst>
        </pc:spChg>
      </pc:sldChg>
      <pc:sldChg chg="modSp new mod ord">
        <pc:chgData name="Suzanne Blankenship" userId="b205332e-880a-4788-a148-2e26641acc4f" providerId="ADAL" clId="{00A27B23-C984-4D62-A1BC-7BE606FF91AD}" dt="2023-06-21T15:06:50.061" v="15088" actId="20577"/>
        <pc:sldMkLst>
          <pc:docMk/>
          <pc:sldMk cId="992601387" sldId="417"/>
        </pc:sldMkLst>
        <pc:spChg chg="mod">
          <ac:chgData name="Suzanne Blankenship" userId="b205332e-880a-4788-a148-2e26641acc4f" providerId="ADAL" clId="{00A27B23-C984-4D62-A1BC-7BE606FF91AD}" dt="2023-06-19T20:40:51.707" v="4883" actId="20577"/>
          <ac:spMkLst>
            <pc:docMk/>
            <pc:sldMk cId="992601387" sldId="417"/>
            <ac:spMk id="2" creationId="{DED21ED9-0DB2-DC5F-7982-90ED33B5282D}"/>
          </ac:spMkLst>
        </pc:spChg>
        <pc:spChg chg="mod">
          <ac:chgData name="Suzanne Blankenship" userId="b205332e-880a-4788-a148-2e26641acc4f" providerId="ADAL" clId="{00A27B23-C984-4D62-A1BC-7BE606FF91AD}" dt="2023-06-21T15:06:50.061" v="15088" actId="20577"/>
          <ac:spMkLst>
            <pc:docMk/>
            <pc:sldMk cId="992601387" sldId="417"/>
            <ac:spMk id="3" creationId="{4CBDEB76-75DA-CA29-E9FF-DCFFBF0C60FA}"/>
          </ac:spMkLst>
        </pc:spChg>
      </pc:sldChg>
      <pc:sldChg chg="modSp new mod ord">
        <pc:chgData name="Suzanne Blankenship" userId="b205332e-880a-4788-a148-2e26641acc4f" providerId="ADAL" clId="{00A27B23-C984-4D62-A1BC-7BE606FF91AD}" dt="2023-06-21T14:44:55.209" v="14502" actId="20577"/>
        <pc:sldMkLst>
          <pc:docMk/>
          <pc:sldMk cId="617356017" sldId="418"/>
        </pc:sldMkLst>
        <pc:spChg chg="mod">
          <ac:chgData name="Suzanne Blankenship" userId="b205332e-880a-4788-a148-2e26641acc4f" providerId="ADAL" clId="{00A27B23-C984-4D62-A1BC-7BE606FF91AD}" dt="2023-06-19T20:55:27.731" v="6064" actId="20577"/>
          <ac:spMkLst>
            <pc:docMk/>
            <pc:sldMk cId="617356017" sldId="418"/>
            <ac:spMk id="2" creationId="{1CA72A6A-8A52-F1B3-9C84-B78EF99CB059}"/>
          </ac:spMkLst>
        </pc:spChg>
        <pc:spChg chg="mod">
          <ac:chgData name="Suzanne Blankenship" userId="b205332e-880a-4788-a148-2e26641acc4f" providerId="ADAL" clId="{00A27B23-C984-4D62-A1BC-7BE606FF91AD}" dt="2023-06-21T14:44:55.209" v="14502" actId="20577"/>
          <ac:spMkLst>
            <pc:docMk/>
            <pc:sldMk cId="617356017" sldId="418"/>
            <ac:spMk id="3" creationId="{72A31548-5120-8AAD-7DCB-C4F721BEF930}"/>
          </ac:spMkLst>
        </pc:spChg>
      </pc:sldChg>
      <pc:sldChg chg="modSp new mod ord">
        <pc:chgData name="Suzanne Blankenship" userId="b205332e-880a-4788-a148-2e26641acc4f" providerId="ADAL" clId="{00A27B23-C984-4D62-A1BC-7BE606FF91AD}" dt="2023-06-20T22:34:03.610" v="12977" actId="27636"/>
        <pc:sldMkLst>
          <pc:docMk/>
          <pc:sldMk cId="3797564518" sldId="419"/>
        </pc:sldMkLst>
        <pc:spChg chg="mod">
          <ac:chgData name="Suzanne Blankenship" userId="b205332e-880a-4788-a148-2e26641acc4f" providerId="ADAL" clId="{00A27B23-C984-4D62-A1BC-7BE606FF91AD}" dt="2023-06-19T20:55:10.915" v="6054" actId="255"/>
          <ac:spMkLst>
            <pc:docMk/>
            <pc:sldMk cId="3797564518" sldId="419"/>
            <ac:spMk id="2" creationId="{9173F3D7-A399-4FC4-DE91-819D3F7BBD95}"/>
          </ac:spMkLst>
        </pc:spChg>
        <pc:spChg chg="mod">
          <ac:chgData name="Suzanne Blankenship" userId="b205332e-880a-4788-a148-2e26641acc4f" providerId="ADAL" clId="{00A27B23-C984-4D62-A1BC-7BE606FF91AD}" dt="2023-06-20T22:34:03.610" v="12977" actId="27636"/>
          <ac:spMkLst>
            <pc:docMk/>
            <pc:sldMk cId="3797564518" sldId="419"/>
            <ac:spMk id="3" creationId="{212C5427-483A-5880-B2E7-EC563830104B}"/>
          </ac:spMkLst>
        </pc:spChg>
      </pc:sldChg>
      <pc:sldChg chg="modSp new mod">
        <pc:chgData name="Suzanne Blankenship" userId="b205332e-880a-4788-a148-2e26641acc4f" providerId="ADAL" clId="{00A27B23-C984-4D62-A1BC-7BE606FF91AD}" dt="2023-06-20T22:52:19.978" v="13676" actId="207"/>
        <pc:sldMkLst>
          <pc:docMk/>
          <pc:sldMk cId="1151117870" sldId="420"/>
        </pc:sldMkLst>
        <pc:spChg chg="mod">
          <ac:chgData name="Suzanne Blankenship" userId="b205332e-880a-4788-a148-2e26641acc4f" providerId="ADAL" clId="{00A27B23-C984-4D62-A1BC-7BE606FF91AD}" dt="2023-06-20T22:45:29.251" v="13463" actId="6549"/>
          <ac:spMkLst>
            <pc:docMk/>
            <pc:sldMk cId="1151117870" sldId="420"/>
            <ac:spMk id="2" creationId="{46B39180-4244-EEE2-8345-02459650C921}"/>
          </ac:spMkLst>
        </pc:spChg>
        <pc:spChg chg="mod">
          <ac:chgData name="Suzanne Blankenship" userId="b205332e-880a-4788-a148-2e26641acc4f" providerId="ADAL" clId="{00A27B23-C984-4D62-A1BC-7BE606FF91AD}" dt="2023-06-20T22:52:19.978" v="13676" actId="207"/>
          <ac:spMkLst>
            <pc:docMk/>
            <pc:sldMk cId="1151117870" sldId="420"/>
            <ac:spMk id="3" creationId="{58B728EF-C1F0-7467-5F77-E25E3CFE6B52}"/>
          </ac:spMkLst>
        </pc:spChg>
      </pc:sldChg>
      <pc:sldChg chg="modSp new mod">
        <pc:chgData name="Suzanne Blankenship" userId="b205332e-880a-4788-a148-2e26641acc4f" providerId="ADAL" clId="{00A27B23-C984-4D62-A1BC-7BE606FF91AD}" dt="2023-06-19T21:11:15.712" v="7380" actId="27636"/>
        <pc:sldMkLst>
          <pc:docMk/>
          <pc:sldMk cId="1886930978" sldId="421"/>
        </pc:sldMkLst>
        <pc:spChg chg="mod">
          <ac:chgData name="Suzanne Blankenship" userId="b205332e-880a-4788-a148-2e26641acc4f" providerId="ADAL" clId="{00A27B23-C984-4D62-A1BC-7BE606FF91AD}" dt="2023-06-19T21:11:15.712" v="7380" actId="27636"/>
          <ac:spMkLst>
            <pc:docMk/>
            <pc:sldMk cId="1886930978" sldId="421"/>
            <ac:spMk id="2" creationId="{C304D7F7-2EAA-F291-FC8C-351AC79BB962}"/>
          </ac:spMkLst>
        </pc:spChg>
        <pc:spChg chg="mod">
          <ac:chgData name="Suzanne Blankenship" userId="b205332e-880a-4788-a148-2e26641acc4f" providerId="ADAL" clId="{00A27B23-C984-4D62-A1BC-7BE606FF91AD}" dt="2023-06-19T21:10:55.976" v="7362" actId="20577"/>
          <ac:spMkLst>
            <pc:docMk/>
            <pc:sldMk cId="1886930978" sldId="421"/>
            <ac:spMk id="3" creationId="{3E97EDA4-B399-B8C4-38C4-276A15578B41}"/>
          </ac:spMkLst>
        </pc:spChg>
      </pc:sldChg>
      <pc:sldChg chg="modSp new mod">
        <pc:chgData name="Suzanne Blankenship" userId="b205332e-880a-4788-a148-2e26641acc4f" providerId="ADAL" clId="{00A27B23-C984-4D62-A1BC-7BE606FF91AD}" dt="2023-06-20T22:55:34.386" v="13721" actId="207"/>
        <pc:sldMkLst>
          <pc:docMk/>
          <pc:sldMk cId="1453543090" sldId="422"/>
        </pc:sldMkLst>
        <pc:spChg chg="mod">
          <ac:chgData name="Suzanne Blankenship" userId="b205332e-880a-4788-a148-2e26641acc4f" providerId="ADAL" clId="{00A27B23-C984-4D62-A1BC-7BE606FF91AD}" dt="2023-06-19T21:17:04.002" v="8028" actId="27636"/>
          <ac:spMkLst>
            <pc:docMk/>
            <pc:sldMk cId="1453543090" sldId="422"/>
            <ac:spMk id="2" creationId="{8E3FC53C-BC7C-39E3-7D79-7D8D8FCB5E59}"/>
          </ac:spMkLst>
        </pc:spChg>
        <pc:spChg chg="mod">
          <ac:chgData name="Suzanne Blankenship" userId="b205332e-880a-4788-a148-2e26641acc4f" providerId="ADAL" clId="{00A27B23-C984-4D62-A1BC-7BE606FF91AD}" dt="2023-06-20T22:55:34.386" v="13721" actId="207"/>
          <ac:spMkLst>
            <pc:docMk/>
            <pc:sldMk cId="1453543090" sldId="422"/>
            <ac:spMk id="3" creationId="{6A116BC2-E752-C739-24F0-98A093A20A3B}"/>
          </ac:spMkLst>
        </pc:spChg>
      </pc:sldChg>
      <pc:sldChg chg="new del">
        <pc:chgData name="Suzanne Blankenship" userId="b205332e-880a-4788-a148-2e26641acc4f" providerId="ADAL" clId="{00A27B23-C984-4D62-A1BC-7BE606FF91AD}" dt="2023-06-19T21:21:02.716" v="8134" actId="2696"/>
        <pc:sldMkLst>
          <pc:docMk/>
          <pc:sldMk cId="1703594707" sldId="423"/>
        </pc:sldMkLst>
      </pc:sldChg>
      <pc:sldChg chg="modSp new mod">
        <pc:chgData name="Suzanne Blankenship" userId="b205332e-880a-4788-a148-2e26641acc4f" providerId="ADAL" clId="{00A27B23-C984-4D62-A1BC-7BE606FF91AD}" dt="2023-06-20T22:53:05.654" v="13719" actId="20577"/>
        <pc:sldMkLst>
          <pc:docMk/>
          <pc:sldMk cId="3896625647" sldId="423"/>
        </pc:sldMkLst>
        <pc:spChg chg="mod">
          <ac:chgData name="Suzanne Blankenship" userId="b205332e-880a-4788-a148-2e26641acc4f" providerId="ADAL" clId="{00A27B23-C984-4D62-A1BC-7BE606FF91AD}" dt="2023-06-19T21:28:07.574" v="8586" actId="255"/>
          <ac:spMkLst>
            <pc:docMk/>
            <pc:sldMk cId="3896625647" sldId="423"/>
            <ac:spMk id="2" creationId="{300EF62B-852F-211C-5FD5-7D0C5943FDE4}"/>
          </ac:spMkLst>
        </pc:spChg>
        <pc:spChg chg="mod">
          <ac:chgData name="Suzanne Blankenship" userId="b205332e-880a-4788-a148-2e26641acc4f" providerId="ADAL" clId="{00A27B23-C984-4D62-A1BC-7BE606FF91AD}" dt="2023-06-20T22:53:05.654" v="13719" actId="20577"/>
          <ac:spMkLst>
            <pc:docMk/>
            <pc:sldMk cId="3896625647" sldId="423"/>
            <ac:spMk id="3" creationId="{76299EA3-096B-9E23-504A-6931BDD79E0C}"/>
          </ac:spMkLst>
        </pc:spChg>
      </pc:sldChg>
      <pc:sldChg chg="modSp new mod ord">
        <pc:chgData name="Suzanne Blankenship" userId="b205332e-880a-4788-a148-2e26641acc4f" providerId="ADAL" clId="{00A27B23-C984-4D62-A1BC-7BE606FF91AD}" dt="2023-06-21T22:33:01.955" v="15353" actId="6549"/>
        <pc:sldMkLst>
          <pc:docMk/>
          <pc:sldMk cId="1654175370" sldId="424"/>
        </pc:sldMkLst>
        <pc:spChg chg="mod">
          <ac:chgData name="Suzanne Blankenship" userId="b205332e-880a-4788-a148-2e26641acc4f" providerId="ADAL" clId="{00A27B23-C984-4D62-A1BC-7BE606FF91AD}" dt="2023-06-19T21:37:21.155" v="9283" actId="255"/>
          <ac:spMkLst>
            <pc:docMk/>
            <pc:sldMk cId="1654175370" sldId="424"/>
            <ac:spMk id="2" creationId="{7DB1C107-C045-1FF7-7426-B69A754F6CC3}"/>
          </ac:spMkLst>
        </pc:spChg>
        <pc:spChg chg="mod">
          <ac:chgData name="Suzanne Blankenship" userId="b205332e-880a-4788-a148-2e26641acc4f" providerId="ADAL" clId="{00A27B23-C984-4D62-A1BC-7BE606FF91AD}" dt="2023-06-21T22:33:01.955" v="15353" actId="6549"/>
          <ac:spMkLst>
            <pc:docMk/>
            <pc:sldMk cId="1654175370" sldId="424"/>
            <ac:spMk id="3" creationId="{32EFBDAE-17DD-F47A-8761-B2DC9601E675}"/>
          </ac:spMkLst>
        </pc:spChg>
      </pc:sldChg>
      <pc:sldChg chg="modSp new mod ord">
        <pc:chgData name="Suzanne Blankenship" userId="b205332e-880a-4788-a148-2e26641acc4f" providerId="ADAL" clId="{00A27B23-C984-4D62-A1BC-7BE606FF91AD}" dt="2023-06-20T23:19:00.427" v="14452" actId="27636"/>
        <pc:sldMkLst>
          <pc:docMk/>
          <pc:sldMk cId="2528121424" sldId="425"/>
        </pc:sldMkLst>
        <pc:spChg chg="mod">
          <ac:chgData name="Suzanne Blankenship" userId="b205332e-880a-4788-a148-2e26641acc4f" providerId="ADAL" clId="{00A27B23-C984-4D62-A1BC-7BE606FF91AD}" dt="2023-06-20T20:35:00.761" v="11031" actId="27636"/>
          <ac:spMkLst>
            <pc:docMk/>
            <pc:sldMk cId="2528121424" sldId="425"/>
            <ac:spMk id="2" creationId="{BE9604DF-4B54-0EB1-8ACB-027E854ACA5F}"/>
          </ac:spMkLst>
        </pc:spChg>
        <pc:spChg chg="mod">
          <ac:chgData name="Suzanne Blankenship" userId="b205332e-880a-4788-a148-2e26641acc4f" providerId="ADAL" clId="{00A27B23-C984-4D62-A1BC-7BE606FF91AD}" dt="2023-06-20T23:19:00.427" v="14452" actId="27636"/>
          <ac:spMkLst>
            <pc:docMk/>
            <pc:sldMk cId="2528121424" sldId="425"/>
            <ac:spMk id="3" creationId="{805B1123-5F8F-6C8A-FCEF-E2FC7F4F7BB9}"/>
          </ac:spMkLst>
        </pc:spChg>
      </pc:sldChg>
      <pc:sldChg chg="modSp new del mod">
        <pc:chgData name="Suzanne Blankenship" userId="b205332e-880a-4788-a148-2e26641acc4f" providerId="ADAL" clId="{00A27B23-C984-4D62-A1BC-7BE606FF91AD}" dt="2023-06-19T21:42:58.214" v="9412" actId="2696"/>
        <pc:sldMkLst>
          <pc:docMk/>
          <pc:sldMk cId="2995226610" sldId="425"/>
        </pc:sldMkLst>
        <pc:spChg chg="mod">
          <ac:chgData name="Suzanne Blankenship" userId="b205332e-880a-4788-a148-2e26641acc4f" providerId="ADAL" clId="{00A27B23-C984-4D62-A1BC-7BE606FF91AD}" dt="2023-06-19T21:41:41.847" v="9405" actId="20577"/>
          <ac:spMkLst>
            <pc:docMk/>
            <pc:sldMk cId="2995226610" sldId="425"/>
            <ac:spMk id="3" creationId="{15547EFE-C283-13B6-096A-0B646B22AD33}"/>
          </ac:spMkLst>
        </pc:spChg>
      </pc:sldChg>
      <pc:sldChg chg="modSp new mod ord">
        <pc:chgData name="Suzanne Blankenship" userId="b205332e-880a-4788-a148-2e26641acc4f" providerId="ADAL" clId="{00A27B23-C984-4D62-A1BC-7BE606FF91AD}" dt="2023-06-20T20:29:36.269" v="10728" actId="20577"/>
        <pc:sldMkLst>
          <pc:docMk/>
          <pc:sldMk cId="2143382292" sldId="426"/>
        </pc:sldMkLst>
        <pc:spChg chg="mod">
          <ac:chgData name="Suzanne Blankenship" userId="b205332e-880a-4788-a148-2e26641acc4f" providerId="ADAL" clId="{00A27B23-C984-4D62-A1BC-7BE606FF91AD}" dt="2023-06-20T20:29:36.269" v="10728" actId="20577"/>
          <ac:spMkLst>
            <pc:docMk/>
            <pc:sldMk cId="2143382292" sldId="426"/>
            <ac:spMk id="2" creationId="{03FCE184-2640-072A-57D0-39BA9F5A14E4}"/>
          </ac:spMkLst>
        </pc:spChg>
        <pc:spChg chg="mod">
          <ac:chgData name="Suzanne Blankenship" userId="b205332e-880a-4788-a148-2e26641acc4f" providerId="ADAL" clId="{00A27B23-C984-4D62-A1BC-7BE606FF91AD}" dt="2023-06-20T20:29:01.354" v="10698" actId="255"/>
          <ac:spMkLst>
            <pc:docMk/>
            <pc:sldMk cId="2143382292" sldId="426"/>
            <ac:spMk id="3" creationId="{F34C4E31-59DE-0432-8D9A-CCEE3F4140CE}"/>
          </ac:spMkLst>
        </pc:spChg>
      </pc:sldChg>
      <pc:sldChg chg="modSp new mod ord">
        <pc:chgData name="Suzanne Blankenship" userId="b205332e-880a-4788-a148-2e26641acc4f" providerId="ADAL" clId="{00A27B23-C984-4D62-A1BC-7BE606FF91AD}" dt="2023-06-20T23:17:40.480" v="14439" actId="255"/>
        <pc:sldMkLst>
          <pc:docMk/>
          <pc:sldMk cId="3282878634" sldId="427"/>
        </pc:sldMkLst>
        <pc:spChg chg="mod">
          <ac:chgData name="Suzanne Blankenship" userId="b205332e-880a-4788-a148-2e26641acc4f" providerId="ADAL" clId="{00A27B23-C984-4D62-A1BC-7BE606FF91AD}" dt="2023-06-20T20:29:52.289" v="10751" actId="255"/>
          <ac:spMkLst>
            <pc:docMk/>
            <pc:sldMk cId="3282878634" sldId="427"/>
            <ac:spMk id="2" creationId="{E617975F-2F3A-DBE8-1A00-43D47A657390}"/>
          </ac:spMkLst>
        </pc:spChg>
        <pc:spChg chg="mod">
          <ac:chgData name="Suzanne Blankenship" userId="b205332e-880a-4788-a148-2e26641acc4f" providerId="ADAL" clId="{00A27B23-C984-4D62-A1BC-7BE606FF91AD}" dt="2023-06-20T23:17:40.480" v="14439" actId="255"/>
          <ac:spMkLst>
            <pc:docMk/>
            <pc:sldMk cId="3282878634" sldId="427"/>
            <ac:spMk id="3" creationId="{4A046A9E-36CF-0586-A45B-8B535FDC1B1D}"/>
          </ac:spMkLst>
        </pc:spChg>
      </pc:sldChg>
      <pc:sldChg chg="modSp new mod ord">
        <pc:chgData name="Suzanne Blankenship" userId="b205332e-880a-4788-a148-2e26641acc4f" providerId="ADAL" clId="{00A27B23-C984-4D62-A1BC-7BE606FF91AD}" dt="2023-06-21T14:45:46.205" v="14503" actId="20577"/>
        <pc:sldMkLst>
          <pc:docMk/>
          <pc:sldMk cId="611271904" sldId="428"/>
        </pc:sldMkLst>
        <pc:spChg chg="mod">
          <ac:chgData name="Suzanne Blankenship" userId="b205332e-880a-4788-a148-2e26641acc4f" providerId="ADAL" clId="{00A27B23-C984-4D62-A1BC-7BE606FF91AD}" dt="2023-06-20T20:38:19.192" v="11138" actId="20577"/>
          <ac:spMkLst>
            <pc:docMk/>
            <pc:sldMk cId="611271904" sldId="428"/>
            <ac:spMk id="2" creationId="{27911A89-6431-9703-0BC9-1EC2C237D3C5}"/>
          </ac:spMkLst>
        </pc:spChg>
        <pc:spChg chg="mod">
          <ac:chgData name="Suzanne Blankenship" userId="b205332e-880a-4788-a148-2e26641acc4f" providerId="ADAL" clId="{00A27B23-C984-4D62-A1BC-7BE606FF91AD}" dt="2023-06-21T14:45:46.205" v="14503" actId="20577"/>
          <ac:spMkLst>
            <pc:docMk/>
            <pc:sldMk cId="611271904" sldId="428"/>
            <ac:spMk id="3" creationId="{826B705A-DE62-2D3F-017C-A278625EE59F}"/>
          </ac:spMkLst>
        </pc:spChg>
      </pc:sldChg>
      <pc:sldChg chg="modSp new mod ord">
        <pc:chgData name="Suzanne Blankenship" userId="b205332e-880a-4788-a148-2e26641acc4f" providerId="ADAL" clId="{00A27B23-C984-4D62-A1BC-7BE606FF91AD}" dt="2023-06-20T22:19:55.242" v="12859" actId="20577"/>
        <pc:sldMkLst>
          <pc:docMk/>
          <pc:sldMk cId="2942206973" sldId="429"/>
        </pc:sldMkLst>
        <pc:spChg chg="mod">
          <ac:chgData name="Suzanne Blankenship" userId="b205332e-880a-4788-a148-2e26641acc4f" providerId="ADAL" clId="{00A27B23-C984-4D62-A1BC-7BE606FF91AD}" dt="2023-06-20T22:02:53.669" v="12487" actId="255"/>
          <ac:spMkLst>
            <pc:docMk/>
            <pc:sldMk cId="2942206973" sldId="429"/>
            <ac:spMk id="2" creationId="{7709A210-3DB1-7173-CA83-59E2E21194E0}"/>
          </ac:spMkLst>
        </pc:spChg>
        <pc:spChg chg="mod">
          <ac:chgData name="Suzanne Blankenship" userId="b205332e-880a-4788-a148-2e26641acc4f" providerId="ADAL" clId="{00A27B23-C984-4D62-A1BC-7BE606FF91AD}" dt="2023-06-20T22:19:55.242" v="12859" actId="20577"/>
          <ac:spMkLst>
            <pc:docMk/>
            <pc:sldMk cId="2942206973" sldId="429"/>
            <ac:spMk id="3" creationId="{731B4B6A-532E-C3AF-EB63-13EECCC8A79F}"/>
          </ac:spMkLst>
        </pc:spChg>
      </pc:sldChg>
      <pc:sldChg chg="modSp new mod ord">
        <pc:chgData name="Suzanne Blankenship" userId="b205332e-880a-4788-a148-2e26641acc4f" providerId="ADAL" clId="{00A27B23-C984-4D62-A1BC-7BE606FF91AD}" dt="2023-06-20T22:49:56.352" v="13672" actId="255"/>
        <pc:sldMkLst>
          <pc:docMk/>
          <pc:sldMk cId="2938639544" sldId="430"/>
        </pc:sldMkLst>
        <pc:spChg chg="mod">
          <ac:chgData name="Suzanne Blankenship" userId="b205332e-880a-4788-a148-2e26641acc4f" providerId="ADAL" clId="{00A27B23-C984-4D62-A1BC-7BE606FF91AD}" dt="2023-06-20T22:48:30.821" v="13489" actId="255"/>
          <ac:spMkLst>
            <pc:docMk/>
            <pc:sldMk cId="2938639544" sldId="430"/>
            <ac:spMk id="2" creationId="{C6AB07D5-6D48-5A0C-E798-682133693EBE}"/>
          </ac:spMkLst>
        </pc:spChg>
        <pc:spChg chg="mod">
          <ac:chgData name="Suzanne Blankenship" userId="b205332e-880a-4788-a148-2e26641acc4f" providerId="ADAL" clId="{00A27B23-C984-4D62-A1BC-7BE606FF91AD}" dt="2023-06-20T22:49:56.352" v="13672" actId="255"/>
          <ac:spMkLst>
            <pc:docMk/>
            <pc:sldMk cId="2938639544" sldId="430"/>
            <ac:spMk id="3" creationId="{6701D17E-B7C6-677C-ADD4-C57BDC8DB003}"/>
          </ac:spMkLst>
        </pc:spChg>
      </pc:sldChg>
      <pc:sldChg chg="modSp new mod ord">
        <pc:chgData name="Suzanne Blankenship" userId="b205332e-880a-4788-a148-2e26641acc4f" providerId="ADAL" clId="{00A27B23-C984-4D62-A1BC-7BE606FF91AD}" dt="2023-06-20T23:08:11.182" v="14397" actId="207"/>
        <pc:sldMkLst>
          <pc:docMk/>
          <pc:sldMk cId="2237170627" sldId="431"/>
        </pc:sldMkLst>
        <pc:spChg chg="mod">
          <ac:chgData name="Suzanne Blankenship" userId="b205332e-880a-4788-a148-2e26641acc4f" providerId="ADAL" clId="{00A27B23-C984-4D62-A1BC-7BE606FF91AD}" dt="2023-06-20T23:04:04.880" v="13937" actId="255"/>
          <ac:spMkLst>
            <pc:docMk/>
            <pc:sldMk cId="2237170627" sldId="431"/>
            <ac:spMk id="2" creationId="{7BD1C385-432C-F513-CF69-FA1BDDC980D9}"/>
          </ac:spMkLst>
        </pc:spChg>
        <pc:spChg chg="mod">
          <ac:chgData name="Suzanne Blankenship" userId="b205332e-880a-4788-a148-2e26641acc4f" providerId="ADAL" clId="{00A27B23-C984-4D62-A1BC-7BE606FF91AD}" dt="2023-06-20T23:08:11.182" v="14397" actId="207"/>
          <ac:spMkLst>
            <pc:docMk/>
            <pc:sldMk cId="2237170627" sldId="431"/>
            <ac:spMk id="3" creationId="{4F9C9EAA-66FB-5E0C-675F-51321E0FC5CB}"/>
          </ac:spMkLst>
        </pc:spChg>
      </pc:sldChg>
      <pc:sldChg chg="modSp new mod ord">
        <pc:chgData name="Suzanne Blankenship" userId="b205332e-880a-4788-a148-2e26641acc4f" providerId="ADAL" clId="{00A27B23-C984-4D62-A1BC-7BE606FF91AD}" dt="2023-06-20T23:20:04.630" v="14455" actId="207"/>
        <pc:sldMkLst>
          <pc:docMk/>
          <pc:sldMk cId="2728800204" sldId="432"/>
        </pc:sldMkLst>
        <pc:spChg chg="mod">
          <ac:chgData name="Suzanne Blankenship" userId="b205332e-880a-4788-a148-2e26641acc4f" providerId="ADAL" clId="{00A27B23-C984-4D62-A1BC-7BE606FF91AD}" dt="2023-06-20T23:18:52.877" v="14450"/>
          <ac:spMkLst>
            <pc:docMk/>
            <pc:sldMk cId="2728800204" sldId="432"/>
            <ac:spMk id="2" creationId="{E33DA28E-0BC8-0A70-E13A-35EC076317FD}"/>
          </ac:spMkLst>
        </pc:spChg>
        <pc:spChg chg="mod">
          <ac:chgData name="Suzanne Blankenship" userId="b205332e-880a-4788-a148-2e26641acc4f" providerId="ADAL" clId="{00A27B23-C984-4D62-A1BC-7BE606FF91AD}" dt="2023-06-20T23:20:04.630" v="14455" actId="207"/>
          <ac:spMkLst>
            <pc:docMk/>
            <pc:sldMk cId="2728800204" sldId="432"/>
            <ac:spMk id="3" creationId="{9DEE1A0A-156B-942F-C01B-E9026CD6E69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61C5132-FFA3-4B02-9F09-22FCF40EFA74}" type="datetimeFigureOut">
              <a:rPr lang="en-US" smtClean="0"/>
              <a:t>6/21/2023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B6E42C9-243F-4DC5-AFF6-9D56B5FA9D63}" type="datetimeFigureOut">
              <a:rPr lang="en-US" smtClean="0"/>
              <a:t>6/21/2023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6/21/2023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6/21/2023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6/21/2023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6/21/2023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6/21/2023</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6/21/2023</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6/21/2023</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6/21/2023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6/21/2023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6/21/2023</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laws.flrules.org/2023/20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leg.state.fl.us/statutes/index.cfm?App_mode=Display_Statute&amp;Search_String=&amp;URL=0700-0799/0718/Sections/0718.111.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leg.state.fl.us/statutes/index.cfm?App_mode=Display_Statute&amp;Search_String=&amp;URL=0700-0799/0718/Sections/0718.504.html" TargetMode="External"/><Relationship Id="rId2" Type="http://schemas.openxmlformats.org/officeDocument/2006/relationships/hyperlink" Target="http://www.leg.state.fl.us/statutes/index.cfm?App_mode=Display_Statute&amp;Search_String=&amp;URL=0500-0599/0553/Sections/0553.899.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flsenate.gov/Session/Bill/2022D/4D/BillText/er/PDF" TargetMode="External"/><Relationship Id="rId2" Type="http://schemas.openxmlformats.org/officeDocument/2006/relationships/hyperlink" Target="http://www.myfloridalicense.com/DBPR/condos-timeshares-mobile-homes/" TargetMode="External"/><Relationship Id="rId1" Type="http://schemas.openxmlformats.org/officeDocument/2006/relationships/slideLayout" Target="../slideLayouts/slideLayout2.xml"/><Relationship Id="rId4" Type="http://schemas.openxmlformats.org/officeDocument/2006/relationships/hyperlink" Target="https://www.myfloridalicense.com/wl11.asp?mode=0&amp;SID="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s://www.esclaw.com/practice-area/community-association-la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Structural Integrity Reserve Study &amp; Mandatory Milestone Inspections </a:t>
            </a:r>
          </a:p>
        </p:txBody>
      </p:sp>
      <p:sp>
        <p:nvSpPr>
          <p:cNvPr id="3" name="Subtitle 2"/>
          <p:cNvSpPr>
            <a:spLocks noGrp="1"/>
          </p:cNvSpPr>
          <p:nvPr>
            <p:ph type="subTitle" idx="1"/>
          </p:nvPr>
        </p:nvSpPr>
        <p:spPr/>
        <p:txBody>
          <a:bodyPr/>
          <a:lstStyle/>
          <a:p>
            <a:r>
              <a:rPr lang="en-US" dirty="0"/>
              <a:t>What’s Next For Florida Condominiums? </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40C4-F2C2-3F14-2068-C7C46BCF526B}"/>
              </a:ext>
            </a:extLst>
          </p:cNvPr>
          <p:cNvSpPr>
            <a:spLocks noGrp="1"/>
          </p:cNvSpPr>
          <p:nvPr>
            <p:ph type="title"/>
          </p:nvPr>
        </p:nvSpPr>
        <p:spPr/>
        <p:txBody>
          <a:bodyPr/>
          <a:lstStyle/>
          <a:p>
            <a:r>
              <a:rPr lang="en-US" dirty="0"/>
              <a:t>Who Can Perform A Milestone Inspection? </a:t>
            </a:r>
          </a:p>
        </p:txBody>
      </p:sp>
      <p:sp>
        <p:nvSpPr>
          <p:cNvPr id="3" name="Content Placeholder 2">
            <a:extLst>
              <a:ext uri="{FF2B5EF4-FFF2-40B4-BE49-F238E27FC236}">
                <a16:creationId xmlns:a16="http://schemas.microsoft.com/office/drawing/2014/main" id="{FBAFBB97-C285-E83C-CDE5-571D2FC7894F}"/>
              </a:ext>
            </a:extLst>
          </p:cNvPr>
          <p:cNvSpPr>
            <a:spLocks noGrp="1"/>
          </p:cNvSpPr>
          <p:nvPr>
            <p:ph idx="1"/>
          </p:nvPr>
        </p:nvSpPr>
        <p:spPr/>
        <p:txBody>
          <a:bodyPr>
            <a:noAutofit/>
          </a:bodyPr>
          <a:lstStyle/>
          <a:p>
            <a:r>
              <a:rPr lang="en-US" sz="4000" dirty="0">
                <a:effectLst/>
                <a:ea typeface="Calibri" panose="020F0502020204030204" pitchFamily="34" charset="0"/>
                <a:cs typeface="Times New Roman" panose="02020603050405020304" pitchFamily="18" charset="0"/>
              </a:rPr>
              <a:t>The milestone inspection services </a:t>
            </a:r>
            <a:r>
              <a:rPr lang="en-US" sz="4000" dirty="0">
                <a:ea typeface="Calibri" panose="020F0502020204030204" pitchFamily="34" charset="0"/>
                <a:cs typeface="Times New Roman" panose="02020603050405020304" pitchFamily="18" charset="0"/>
              </a:rPr>
              <a:t>may be provided by a team of professionals with an </a:t>
            </a:r>
            <a:r>
              <a:rPr lang="en-US" sz="4000" dirty="0">
                <a:effectLst/>
                <a:ea typeface="Calibri" panose="020F0502020204030204" pitchFamily="34" charset="0"/>
                <a:cs typeface="Times New Roman" panose="02020603050405020304" pitchFamily="18" charset="0"/>
              </a:rPr>
              <a:t>architect or engineer acting as a registered design professional in responsible charge with all work and reports signed and sealed by the appropriate qualified team member. (Amended in SB 154)</a:t>
            </a:r>
            <a:endParaRPr lang="en-US" sz="4000" dirty="0"/>
          </a:p>
        </p:txBody>
      </p:sp>
    </p:spTree>
    <p:extLst>
      <p:ext uri="{BB962C8B-B14F-4D97-AF65-F5344CB8AC3E}">
        <p14:creationId xmlns:p14="http://schemas.microsoft.com/office/powerpoint/2010/main" val="278022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C3AA-A53F-CE29-7737-F50FAAB9ABEE}"/>
              </a:ext>
            </a:extLst>
          </p:cNvPr>
          <p:cNvSpPr>
            <a:spLocks noGrp="1"/>
          </p:cNvSpPr>
          <p:nvPr>
            <p:ph type="title"/>
          </p:nvPr>
        </p:nvSpPr>
        <p:spPr/>
        <p:txBody>
          <a:bodyPr>
            <a:normAutofit/>
          </a:bodyPr>
          <a:lstStyle/>
          <a:p>
            <a:r>
              <a:rPr lang="en-US" sz="4000" dirty="0"/>
              <a:t>How Will You Know About It? </a:t>
            </a:r>
          </a:p>
        </p:txBody>
      </p:sp>
      <p:sp>
        <p:nvSpPr>
          <p:cNvPr id="3" name="Content Placeholder 2">
            <a:extLst>
              <a:ext uri="{FF2B5EF4-FFF2-40B4-BE49-F238E27FC236}">
                <a16:creationId xmlns:a16="http://schemas.microsoft.com/office/drawing/2014/main" id="{AC390C75-5236-AECA-6EAC-803FBA6DE54A}"/>
              </a:ext>
            </a:extLst>
          </p:cNvPr>
          <p:cNvSpPr>
            <a:spLocks noGrp="1"/>
          </p:cNvSpPr>
          <p:nvPr>
            <p:ph idx="1"/>
          </p:nvPr>
        </p:nvSpPr>
        <p:spPr/>
        <p:txBody>
          <a:bodyPr>
            <a:normAutofit/>
          </a:bodyPr>
          <a:lstStyle/>
          <a:p>
            <a:r>
              <a:rPr lang="en-US" sz="4000" dirty="0">
                <a:effectLst/>
                <a:ea typeface="Calibri" panose="020F0502020204030204" pitchFamily="34" charset="0"/>
                <a:cs typeface="Times New Roman" panose="02020603050405020304" pitchFamily="18" charset="0"/>
              </a:rPr>
              <a:t>Upon determining that a building must have a Milestone Inspection, the </a:t>
            </a:r>
            <a:r>
              <a:rPr lang="en-US" sz="4000" dirty="0">
                <a:solidFill>
                  <a:schemeClr val="accent5">
                    <a:lumMod val="60000"/>
                    <a:lumOff val="40000"/>
                  </a:schemeClr>
                </a:solidFill>
                <a:effectLst/>
                <a:ea typeface="Calibri" panose="020F0502020204030204" pitchFamily="34" charset="0"/>
                <a:cs typeface="Times New Roman" panose="02020603050405020304" pitchFamily="18" charset="0"/>
              </a:rPr>
              <a:t>local enforcement agency must provide written notice </a:t>
            </a:r>
            <a:r>
              <a:rPr lang="en-US" sz="4000" dirty="0">
                <a:effectLst/>
                <a:ea typeface="Calibri" panose="020F0502020204030204" pitchFamily="34" charset="0"/>
                <a:cs typeface="Times New Roman" panose="02020603050405020304" pitchFamily="18" charset="0"/>
              </a:rPr>
              <a:t>of such required inspection to the condominium or cooperative association by </a:t>
            </a:r>
            <a:r>
              <a:rPr lang="en-US" sz="4000" dirty="0">
                <a:solidFill>
                  <a:schemeClr val="accent5">
                    <a:lumMod val="60000"/>
                    <a:lumOff val="40000"/>
                  </a:schemeClr>
                </a:solidFill>
                <a:effectLst/>
                <a:ea typeface="Calibri" panose="020F0502020204030204" pitchFamily="34" charset="0"/>
                <a:cs typeface="Times New Roman" panose="02020603050405020304" pitchFamily="18" charset="0"/>
              </a:rPr>
              <a:t>certified mail, return receipt requested</a:t>
            </a:r>
            <a:r>
              <a:rPr lang="en-US" sz="4000" dirty="0">
                <a:effectLst/>
                <a:ea typeface="Calibri" panose="020F0502020204030204" pitchFamily="34" charset="0"/>
                <a:cs typeface="Times New Roman" panose="02020603050405020304" pitchFamily="18" charset="0"/>
              </a:rPr>
              <a:t>. </a:t>
            </a:r>
            <a:endParaRPr lang="en-US" sz="4000" dirty="0"/>
          </a:p>
        </p:txBody>
      </p:sp>
    </p:spTree>
    <p:extLst>
      <p:ext uri="{BB962C8B-B14F-4D97-AF65-F5344CB8AC3E}">
        <p14:creationId xmlns:p14="http://schemas.microsoft.com/office/powerpoint/2010/main" val="204722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2A6A-8A52-F1B3-9C84-B78EF99CB059}"/>
              </a:ext>
            </a:extLst>
          </p:cNvPr>
          <p:cNvSpPr>
            <a:spLocks noGrp="1"/>
          </p:cNvSpPr>
          <p:nvPr>
            <p:ph type="title"/>
          </p:nvPr>
        </p:nvSpPr>
        <p:spPr/>
        <p:txBody>
          <a:bodyPr/>
          <a:lstStyle/>
          <a:p>
            <a:r>
              <a:rPr lang="en-US" sz="3600" dirty="0"/>
              <a:t>Does The Association Have A Role? Phase One </a:t>
            </a:r>
            <a:endParaRPr lang="en-US" dirty="0"/>
          </a:p>
        </p:txBody>
      </p:sp>
      <p:sp>
        <p:nvSpPr>
          <p:cNvPr id="3" name="Content Placeholder 2">
            <a:extLst>
              <a:ext uri="{FF2B5EF4-FFF2-40B4-BE49-F238E27FC236}">
                <a16:creationId xmlns:a16="http://schemas.microsoft.com/office/drawing/2014/main" id="{72A31548-5120-8AAD-7DCB-C4F721BEF930}"/>
              </a:ext>
            </a:extLst>
          </p:cNvPr>
          <p:cNvSpPr>
            <a:spLocks noGrp="1"/>
          </p:cNvSpPr>
          <p:nvPr>
            <p:ph idx="1"/>
          </p:nvPr>
        </p:nvSpPr>
        <p:spPr/>
        <p:txBody>
          <a:bodyPr>
            <a:noAutofit/>
          </a:bodyPr>
          <a:lstStyle/>
          <a:p>
            <a:r>
              <a:rPr lang="en-US" sz="2800" dirty="0"/>
              <a:t>The association must notify the unit owners of the required milestone inspection within </a:t>
            </a:r>
            <a:r>
              <a:rPr lang="en-US" sz="2800" dirty="0">
                <a:solidFill>
                  <a:schemeClr val="accent5">
                    <a:lumMod val="60000"/>
                    <a:lumOff val="40000"/>
                  </a:schemeClr>
                </a:solidFill>
              </a:rPr>
              <a:t>14 days </a:t>
            </a:r>
            <a:r>
              <a:rPr lang="en-US" sz="2800" dirty="0"/>
              <a:t>after receipt of the written notice from the local enforcement agency and provide the date that the milestone inspection must be completed. The notice may be given by electronic submission to those owners who have consented to receive notice in that manner or by posting on the association’s website. </a:t>
            </a:r>
          </a:p>
          <a:p>
            <a:r>
              <a:rPr lang="en-US" sz="2800" dirty="0">
                <a:solidFill>
                  <a:schemeClr val="accent5">
                    <a:lumMod val="60000"/>
                    <a:lumOff val="40000"/>
                  </a:schemeClr>
                </a:solidFill>
              </a:rPr>
              <a:t>Phase One must be completed within 180 days after the owners of the building receive written notice. </a:t>
            </a:r>
            <a:r>
              <a:rPr lang="en-US" sz="2800" dirty="0"/>
              <a:t>Completion of the Phase One means the licensed engineer or architect submitted the report by e-mail, USPS or commercial delivery service to the local enforcement agency. </a:t>
            </a:r>
          </a:p>
        </p:txBody>
      </p:sp>
    </p:spTree>
    <p:extLst>
      <p:ext uri="{BB962C8B-B14F-4D97-AF65-F5344CB8AC3E}">
        <p14:creationId xmlns:p14="http://schemas.microsoft.com/office/powerpoint/2010/main" val="6173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F3D7-A399-4FC4-DE91-819D3F7BBD95}"/>
              </a:ext>
            </a:extLst>
          </p:cNvPr>
          <p:cNvSpPr>
            <a:spLocks noGrp="1"/>
          </p:cNvSpPr>
          <p:nvPr>
            <p:ph type="title"/>
          </p:nvPr>
        </p:nvSpPr>
        <p:spPr/>
        <p:txBody>
          <a:bodyPr>
            <a:normAutofit/>
          </a:bodyPr>
          <a:lstStyle/>
          <a:p>
            <a:r>
              <a:rPr lang="en-US" sz="4400" dirty="0"/>
              <a:t>Phase Two</a:t>
            </a:r>
          </a:p>
        </p:txBody>
      </p:sp>
      <p:sp>
        <p:nvSpPr>
          <p:cNvPr id="3" name="Content Placeholder 2">
            <a:extLst>
              <a:ext uri="{FF2B5EF4-FFF2-40B4-BE49-F238E27FC236}">
                <a16:creationId xmlns:a16="http://schemas.microsoft.com/office/drawing/2014/main" id="{212C5427-483A-5880-B2E7-EC563830104B}"/>
              </a:ext>
            </a:extLst>
          </p:cNvPr>
          <p:cNvSpPr>
            <a:spLocks noGrp="1"/>
          </p:cNvSpPr>
          <p:nvPr>
            <p:ph idx="1"/>
          </p:nvPr>
        </p:nvSpPr>
        <p:spPr/>
        <p:txBody>
          <a:bodyPr>
            <a:normAutofit fontScale="92500" lnSpcReduction="10000"/>
          </a:bodyPr>
          <a:lstStyle/>
          <a:p>
            <a:r>
              <a:rPr lang="en-US" sz="4400" dirty="0"/>
              <a:t>Phase Two must be performed if any substantial structural deterioration is identified in Phase One. Could involve destructive or nondestructive testing. </a:t>
            </a:r>
          </a:p>
          <a:p>
            <a:r>
              <a:rPr lang="en-US" sz="4400" b="0" i="0" u="none" strike="noStrike" baseline="0" dirty="0"/>
              <a:t>If Phase II is required, a </a:t>
            </a:r>
            <a:r>
              <a:rPr lang="en-US" sz="4400" b="0" i="0" u="none" strike="noStrike" baseline="0" dirty="0">
                <a:solidFill>
                  <a:schemeClr val="accent5">
                    <a:lumMod val="60000"/>
                    <a:lumOff val="40000"/>
                  </a:schemeClr>
                </a:solidFill>
              </a:rPr>
              <a:t>progress report to the local enforcement authority is due within 180 days of the date of the Phase I report. </a:t>
            </a:r>
            <a:endParaRPr lang="en-US" sz="4400" dirty="0"/>
          </a:p>
        </p:txBody>
      </p:sp>
    </p:spTree>
    <p:extLst>
      <p:ext uri="{BB962C8B-B14F-4D97-AF65-F5344CB8AC3E}">
        <p14:creationId xmlns:p14="http://schemas.microsoft.com/office/powerpoint/2010/main" val="37975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56B2-DDD5-F3C3-7897-C99F789F6AB8}"/>
              </a:ext>
            </a:extLst>
          </p:cNvPr>
          <p:cNvSpPr>
            <a:spLocks noGrp="1"/>
          </p:cNvSpPr>
          <p:nvPr>
            <p:ph type="title"/>
          </p:nvPr>
        </p:nvSpPr>
        <p:spPr/>
        <p:txBody>
          <a:bodyPr>
            <a:normAutofit/>
          </a:bodyPr>
          <a:lstStyle/>
          <a:p>
            <a:r>
              <a:rPr lang="en-US" sz="4000" dirty="0"/>
              <a:t>Design Professional Must Submit Report</a:t>
            </a:r>
          </a:p>
        </p:txBody>
      </p:sp>
      <p:sp>
        <p:nvSpPr>
          <p:cNvPr id="3" name="Content Placeholder 2">
            <a:extLst>
              <a:ext uri="{FF2B5EF4-FFF2-40B4-BE49-F238E27FC236}">
                <a16:creationId xmlns:a16="http://schemas.microsoft.com/office/drawing/2014/main" id="{C0AE38FE-BCF5-40A7-752C-4B4DDA7C8CD4}"/>
              </a:ext>
            </a:extLst>
          </p:cNvPr>
          <p:cNvSpPr>
            <a:spLocks noGrp="1"/>
          </p:cNvSpPr>
          <p:nvPr>
            <p:ph idx="1"/>
          </p:nvPr>
        </p:nvSpPr>
        <p:spPr/>
        <p:txBody>
          <a:bodyPr>
            <a:normAutofit lnSpcReduction="10000"/>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Upon completion of a phase one or phase two milestone inspection, </a:t>
            </a:r>
            <a:r>
              <a:rPr lang="en-US" sz="1800" dirty="0">
                <a:solidFill>
                  <a:schemeClr val="accent5">
                    <a:lumMod val="60000"/>
                    <a:lumOff val="40000"/>
                  </a:schemeClr>
                </a:solidFill>
                <a:effectLst/>
                <a:ea typeface="Calibri" panose="020F0502020204030204" pitchFamily="34" charset="0"/>
                <a:cs typeface="Times New Roman" panose="02020603050405020304" pitchFamily="18" charset="0"/>
              </a:rPr>
              <a:t>the architect or engineer who performed the inspection must submit a sealed copy of the inspection report with a separate summary of findings and recommendations in the inspection report to the condominium or cooperative association, and to the building official </a:t>
            </a:r>
            <a:r>
              <a:rPr lang="en-US" sz="1800" dirty="0">
                <a:effectLst/>
                <a:ea typeface="Calibri" panose="020F0502020204030204" pitchFamily="34" charset="0"/>
                <a:cs typeface="Times New Roman" panose="02020603050405020304" pitchFamily="18" charset="0"/>
              </a:rPr>
              <a:t>of the local government that has jurisdiction. The inspection report must meet all of the following criteria:</a:t>
            </a:r>
          </a:p>
          <a:p>
            <a:pPr marL="342900" marR="0" lvl="0" indent="-342900">
              <a:lnSpc>
                <a:spcPct val="107000"/>
              </a:lnSpc>
              <a:spcBef>
                <a:spcPts val="0"/>
              </a:spcBef>
              <a:spcAft>
                <a:spcPts val="8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Bear the seal and signature, or the electronic signature, of the licensed engineer or architect who performed the inspection.</a:t>
            </a:r>
          </a:p>
          <a:p>
            <a:pPr marL="342900" marR="0" lvl="0" indent="-342900">
              <a:lnSpc>
                <a:spcPct val="107000"/>
              </a:lnSpc>
              <a:spcBef>
                <a:spcPts val="0"/>
              </a:spcBef>
              <a:spcAft>
                <a:spcPts val="8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Indicate the manner and type of inspection.</a:t>
            </a:r>
          </a:p>
          <a:p>
            <a:pPr marL="342900" marR="0" lvl="0" indent="-342900">
              <a:lnSpc>
                <a:spcPct val="107000"/>
              </a:lnSpc>
              <a:spcBef>
                <a:spcPts val="0"/>
              </a:spcBef>
              <a:spcAft>
                <a:spcPts val="8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Identify any structural deterioration, based on the scope of the inspection, describe the extent of such deterioration, and recommended repairs.</a:t>
            </a:r>
          </a:p>
          <a:p>
            <a:pPr marL="342900" marR="0" lvl="0" indent="-342900">
              <a:lnSpc>
                <a:spcPct val="107000"/>
              </a:lnSpc>
              <a:spcBef>
                <a:spcPts val="0"/>
              </a:spcBef>
              <a:spcAft>
                <a:spcPts val="8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State whether unsafe or dangerous conditions exist based on the Florida Building Code.</a:t>
            </a:r>
          </a:p>
          <a:p>
            <a:pPr marL="342900" marR="0" lvl="0" indent="-342900">
              <a:lnSpc>
                <a:spcPct val="107000"/>
              </a:lnSpc>
              <a:spcBef>
                <a:spcPts val="0"/>
              </a:spcBef>
              <a:spcAft>
                <a:spcPts val="8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Recommend repair(s) for any items that are damaged but are not substantial.</a:t>
            </a:r>
          </a:p>
          <a:p>
            <a:pPr marL="342900" marR="0" lvl="0" indent="-342900">
              <a:lnSpc>
                <a:spcPct val="107000"/>
              </a:lnSpc>
              <a:spcBef>
                <a:spcPts val="0"/>
              </a:spcBef>
              <a:spcAft>
                <a:spcPts val="8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Identify and describe any items requiring further inspection.</a:t>
            </a:r>
          </a:p>
          <a:p>
            <a:endParaRPr lang="en-US" dirty="0"/>
          </a:p>
        </p:txBody>
      </p:sp>
    </p:spTree>
    <p:extLst>
      <p:ext uri="{BB962C8B-B14F-4D97-AF65-F5344CB8AC3E}">
        <p14:creationId xmlns:p14="http://schemas.microsoft.com/office/powerpoint/2010/main" val="395460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50A6F-2FA1-9F65-2236-C0D271AA35F4}"/>
              </a:ext>
            </a:extLst>
          </p:cNvPr>
          <p:cNvSpPr>
            <a:spLocks noGrp="1"/>
          </p:cNvSpPr>
          <p:nvPr>
            <p:ph type="title"/>
          </p:nvPr>
        </p:nvSpPr>
        <p:spPr/>
        <p:txBody>
          <a:bodyPr>
            <a:normAutofit/>
          </a:bodyPr>
          <a:lstStyle/>
          <a:p>
            <a:r>
              <a:rPr lang="en-US" sz="4000" dirty="0"/>
              <a:t>What Must The Association Do? </a:t>
            </a:r>
          </a:p>
        </p:txBody>
      </p:sp>
      <p:sp>
        <p:nvSpPr>
          <p:cNvPr id="3" name="Content Placeholder 2">
            <a:extLst>
              <a:ext uri="{FF2B5EF4-FFF2-40B4-BE49-F238E27FC236}">
                <a16:creationId xmlns:a16="http://schemas.microsoft.com/office/drawing/2014/main" id="{0032795B-C5C7-2CC6-73DE-462942DCA6A3}"/>
              </a:ext>
            </a:extLst>
          </p:cNvPr>
          <p:cNvSpPr>
            <a:spLocks noGrp="1"/>
          </p:cNvSpPr>
          <p:nvPr>
            <p:ph idx="1"/>
          </p:nvPr>
        </p:nvSpPr>
        <p:spPr/>
        <p:txBody>
          <a:bodyPr>
            <a:normAutofit fontScale="85000" lnSpcReduction="20000"/>
          </a:bodyPr>
          <a:lstStyle/>
          <a:p>
            <a:pPr marL="342900" marR="0" lvl="0" indent="-342900">
              <a:lnSpc>
                <a:spcPct val="107000"/>
              </a:lnSpc>
              <a:spcBef>
                <a:spcPts val="0"/>
              </a:spcBef>
              <a:spcAft>
                <a:spcPts val="800"/>
              </a:spcAft>
              <a:buFont typeface="Symbol" panose="05050102010706020507" pitchFamily="18" charset="2"/>
              <a:buChar char=""/>
            </a:pPr>
            <a:r>
              <a:rPr lang="en-US" sz="2600" dirty="0">
                <a:effectLst/>
                <a:ea typeface="Calibri" panose="020F0502020204030204" pitchFamily="34" charset="0"/>
                <a:cs typeface="Times New Roman" panose="02020603050405020304" pitchFamily="18" charset="0"/>
              </a:rPr>
              <a:t>The condominium or cooperative association must:</a:t>
            </a:r>
          </a:p>
          <a:p>
            <a:pPr marL="342900" marR="0" lvl="0" indent="-342900">
              <a:lnSpc>
                <a:spcPct val="107000"/>
              </a:lnSpc>
              <a:spcBef>
                <a:spcPts val="0"/>
              </a:spcBef>
              <a:spcAft>
                <a:spcPts val="800"/>
              </a:spcAft>
              <a:buFont typeface="Wingdings" panose="05000000000000000000" pitchFamily="2" charset="2"/>
              <a:buChar char=""/>
            </a:pPr>
            <a:r>
              <a:rPr lang="en-US" sz="2600" dirty="0">
                <a:solidFill>
                  <a:schemeClr val="accent5">
                    <a:lumMod val="60000"/>
                    <a:lumOff val="40000"/>
                  </a:schemeClr>
                </a:solidFill>
                <a:effectLst/>
                <a:ea typeface="Calibri" panose="020F0502020204030204" pitchFamily="34" charset="0"/>
                <a:cs typeface="Times New Roman" panose="02020603050405020304" pitchFamily="18" charset="0"/>
              </a:rPr>
              <a:t>Distribute a copy of the Phase One and Phase Two inspector-prepared summary to each condominium unit owner or cooperative unit owner within 45 days of receiving the applicable report</a:t>
            </a:r>
            <a:r>
              <a:rPr lang="en-US" sz="2600" dirty="0">
                <a:effectLst/>
                <a:ea typeface="Calibri" panose="020F0502020204030204" pitchFamily="34" charset="0"/>
                <a:cs typeface="Times New Roman" panose="02020603050405020304" pitchFamily="18" charset="0"/>
              </a:rPr>
              <a:t>, regardless of the findings or recommendations in the report, by United States mail or personal delivery (at mailing address, property address and any other notice address given) </a:t>
            </a:r>
            <a:r>
              <a:rPr lang="en-US" sz="2600" u="sng" dirty="0">
                <a:effectLst/>
                <a:ea typeface="Calibri" panose="020F0502020204030204" pitchFamily="34" charset="0"/>
                <a:cs typeface="Times New Roman" panose="02020603050405020304" pitchFamily="18" charset="0"/>
              </a:rPr>
              <a:t>and</a:t>
            </a:r>
            <a:r>
              <a:rPr lang="en-US" sz="2600" dirty="0">
                <a:effectLst/>
                <a:ea typeface="Calibri" panose="020F0502020204030204" pitchFamily="34" charset="0"/>
                <a:cs typeface="Times New Roman" panose="02020603050405020304" pitchFamily="18" charset="0"/>
              </a:rPr>
              <a:t> by electronic transmission to unit owners who previously consented to receive notice by electronic transmission.</a:t>
            </a:r>
          </a:p>
          <a:p>
            <a:pPr marL="342900" marR="0" lvl="0" indent="-342900">
              <a:lnSpc>
                <a:spcPct val="107000"/>
              </a:lnSpc>
              <a:spcBef>
                <a:spcPts val="0"/>
              </a:spcBef>
              <a:spcAft>
                <a:spcPts val="800"/>
              </a:spcAft>
              <a:buFont typeface="Wingdings" panose="05000000000000000000" pitchFamily="2" charset="2"/>
              <a:buChar char=""/>
            </a:pPr>
            <a:r>
              <a:rPr lang="en-US" sz="2600" dirty="0">
                <a:solidFill>
                  <a:schemeClr val="accent5">
                    <a:lumMod val="60000"/>
                    <a:lumOff val="40000"/>
                  </a:schemeClr>
                </a:solidFill>
                <a:effectLst/>
                <a:ea typeface="Calibri" panose="020F0502020204030204" pitchFamily="34" charset="0"/>
                <a:cs typeface="Times New Roman" panose="02020603050405020304" pitchFamily="18" charset="0"/>
              </a:rPr>
              <a:t>Post a copy of the inspector-prepared summary </a:t>
            </a:r>
            <a:r>
              <a:rPr lang="en-US" sz="2600" dirty="0">
                <a:effectLst/>
                <a:ea typeface="Calibri" panose="020F0502020204030204" pitchFamily="34" charset="0"/>
                <a:cs typeface="Times New Roman" panose="02020603050405020304" pitchFamily="18" charset="0"/>
              </a:rPr>
              <a:t>in a conspicuous place on the condominium or cooperative property; and</a:t>
            </a:r>
          </a:p>
          <a:p>
            <a:pPr marL="342900" marR="0" lvl="0" indent="-342900">
              <a:lnSpc>
                <a:spcPct val="107000"/>
              </a:lnSpc>
              <a:spcBef>
                <a:spcPts val="0"/>
              </a:spcBef>
              <a:spcAft>
                <a:spcPts val="800"/>
              </a:spcAft>
              <a:buFont typeface="Wingdings" panose="05000000000000000000" pitchFamily="2" charset="2"/>
              <a:buChar char=""/>
            </a:pPr>
            <a:r>
              <a:rPr lang="en-US" sz="2600" dirty="0">
                <a:solidFill>
                  <a:schemeClr val="accent5">
                    <a:lumMod val="60000"/>
                    <a:lumOff val="40000"/>
                  </a:schemeClr>
                </a:solidFill>
                <a:effectLst/>
                <a:ea typeface="Calibri" panose="020F0502020204030204" pitchFamily="34" charset="0"/>
                <a:cs typeface="Times New Roman" panose="02020603050405020304" pitchFamily="18" charset="0"/>
              </a:rPr>
              <a:t>Publish the full report </a:t>
            </a:r>
            <a:r>
              <a:rPr lang="en-US" sz="2600" u="sng" dirty="0">
                <a:solidFill>
                  <a:schemeClr val="accent5">
                    <a:lumMod val="60000"/>
                    <a:lumOff val="40000"/>
                  </a:schemeClr>
                </a:solidFill>
                <a:effectLst/>
                <a:ea typeface="Calibri" panose="020F0502020204030204" pitchFamily="34" charset="0"/>
                <a:cs typeface="Times New Roman" panose="02020603050405020304" pitchFamily="18" charset="0"/>
              </a:rPr>
              <a:t>and</a:t>
            </a:r>
            <a:r>
              <a:rPr lang="en-US" sz="2600" dirty="0">
                <a:solidFill>
                  <a:schemeClr val="accent5">
                    <a:lumMod val="60000"/>
                    <a:lumOff val="40000"/>
                  </a:schemeClr>
                </a:solidFill>
                <a:effectLst/>
                <a:ea typeface="Calibri" panose="020F0502020204030204" pitchFamily="34" charset="0"/>
                <a:cs typeface="Times New Roman" panose="02020603050405020304" pitchFamily="18" charset="0"/>
              </a:rPr>
              <a:t> inspector-prepared summary </a:t>
            </a:r>
            <a:r>
              <a:rPr lang="en-US" sz="2600" dirty="0">
                <a:effectLst/>
                <a:ea typeface="Calibri" panose="020F0502020204030204" pitchFamily="34" charset="0"/>
                <a:cs typeface="Times New Roman" panose="02020603050405020304" pitchFamily="18" charset="0"/>
              </a:rPr>
              <a:t>on the association's website, if the association is required to have a website (150 or more units).</a:t>
            </a:r>
          </a:p>
          <a:p>
            <a:pPr marL="0" marR="0" indent="0">
              <a:lnSpc>
                <a:spcPct val="107000"/>
              </a:lnSpc>
              <a:spcBef>
                <a:spcPts val="0"/>
              </a:spcBef>
              <a:spcAft>
                <a:spcPts val="800"/>
              </a:spcAft>
              <a:buNone/>
            </a:pPr>
            <a:endParaRPr lang="en-US" sz="26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7938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B484-E81A-5756-0C89-7078CF807765}"/>
              </a:ext>
            </a:extLst>
          </p:cNvPr>
          <p:cNvSpPr>
            <a:spLocks noGrp="1"/>
          </p:cNvSpPr>
          <p:nvPr>
            <p:ph type="title"/>
          </p:nvPr>
        </p:nvSpPr>
        <p:spPr/>
        <p:txBody>
          <a:bodyPr>
            <a:normAutofit/>
          </a:bodyPr>
          <a:lstStyle/>
          <a:p>
            <a:r>
              <a:rPr lang="en-US" sz="4400" dirty="0"/>
              <a:t>Who Pays? </a:t>
            </a:r>
          </a:p>
        </p:txBody>
      </p:sp>
      <p:sp>
        <p:nvSpPr>
          <p:cNvPr id="3" name="Content Placeholder 2">
            <a:extLst>
              <a:ext uri="{FF2B5EF4-FFF2-40B4-BE49-F238E27FC236}">
                <a16:creationId xmlns:a16="http://schemas.microsoft.com/office/drawing/2014/main" id="{854B961F-4C2B-AE9B-912C-8319388944F2}"/>
              </a:ext>
            </a:extLst>
          </p:cNvPr>
          <p:cNvSpPr>
            <a:spLocks noGrp="1"/>
          </p:cNvSpPr>
          <p:nvPr>
            <p:ph idx="1"/>
          </p:nvPr>
        </p:nvSpPr>
        <p:spPr/>
        <p:txBody>
          <a:bodyPr>
            <a:normAutofit fontScale="92500" lnSpcReduction="10000"/>
          </a:bodyPr>
          <a:lstStyle/>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2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600" dirty="0">
                <a:effectLst/>
                <a:ea typeface="Calibri" panose="020F0502020204030204" pitchFamily="34" charset="0"/>
                <a:cs typeface="Times New Roman" panose="02020603050405020304" pitchFamily="18" charset="0"/>
              </a:rPr>
              <a:t>Each condominium or cooperative association (and any owner of any portion  of the building which is not subject to the condominium or cooperative form of ownership) must arrange for the milestone inspection to be performed and is responsible for compliance. The condominium or cooperative association is responsible for all costs associated with the milestone inspection attributable to the portions of a building which the association is responsible to maintain under the governing documents of the association. </a:t>
            </a:r>
          </a:p>
          <a:p>
            <a:pPr marL="0" marR="0" indent="0">
              <a:lnSpc>
                <a:spcPct val="107000"/>
              </a:lnSpc>
              <a:spcBef>
                <a:spcPts val="0"/>
              </a:spcBef>
              <a:spcAft>
                <a:spcPts val="800"/>
              </a:spcAft>
              <a:buNone/>
            </a:pPr>
            <a:r>
              <a:rPr lang="en-US" sz="26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6551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1ED6-A1DE-D446-8D07-5949D63BC49F}"/>
              </a:ext>
            </a:extLst>
          </p:cNvPr>
          <p:cNvSpPr>
            <a:spLocks noGrp="1"/>
          </p:cNvSpPr>
          <p:nvPr>
            <p:ph type="title"/>
          </p:nvPr>
        </p:nvSpPr>
        <p:spPr/>
        <p:txBody>
          <a:bodyPr>
            <a:normAutofit/>
          </a:bodyPr>
          <a:lstStyle/>
          <a:p>
            <a:r>
              <a:rPr lang="en-US" sz="4000" dirty="0"/>
              <a:t>Is There A Deadline For Repairs?</a:t>
            </a:r>
          </a:p>
        </p:txBody>
      </p:sp>
      <p:sp>
        <p:nvSpPr>
          <p:cNvPr id="3" name="Content Placeholder 2">
            <a:extLst>
              <a:ext uri="{FF2B5EF4-FFF2-40B4-BE49-F238E27FC236}">
                <a16:creationId xmlns:a16="http://schemas.microsoft.com/office/drawing/2014/main" id="{FAF0CE92-BF3B-F403-EFE6-18A1929F69D0}"/>
              </a:ext>
            </a:extLst>
          </p:cNvPr>
          <p:cNvSpPr>
            <a:spLocks noGrp="1"/>
          </p:cNvSpPr>
          <p:nvPr>
            <p:ph idx="1"/>
          </p:nvPr>
        </p:nvSpPr>
        <p:spPr/>
        <p:txBody>
          <a:bodyPr>
            <a:normAutofit fontScale="92500" lnSpcReduction="20000"/>
          </a:bodyPr>
          <a:lstStyle/>
          <a:p>
            <a:pPr marL="342900" marR="0" lvl="0" indent="-342900">
              <a:lnSpc>
                <a:spcPct val="107000"/>
              </a:lnSpc>
              <a:spcBef>
                <a:spcPts val="0"/>
              </a:spcBef>
              <a:spcAft>
                <a:spcPts val="800"/>
              </a:spcAft>
              <a:buFont typeface="Symbol" panose="05050102010706020507" pitchFamily="18" charset="2"/>
              <a:buChar char=""/>
            </a:pPr>
            <a:r>
              <a:rPr lang="en-US" sz="2800" dirty="0">
                <a:effectLst/>
                <a:ea typeface="Calibri" panose="020F0502020204030204" pitchFamily="34" charset="0"/>
                <a:cs typeface="Times New Roman" panose="02020603050405020304" pitchFamily="18" charset="0"/>
              </a:rPr>
              <a:t>Repairs for </a:t>
            </a:r>
            <a:r>
              <a:rPr lang="en-US" sz="2800" dirty="0">
                <a:solidFill>
                  <a:schemeClr val="accent5">
                    <a:lumMod val="60000"/>
                    <a:lumOff val="40000"/>
                  </a:schemeClr>
                </a:solidFill>
                <a:effectLst/>
                <a:ea typeface="Calibri" panose="020F0502020204030204" pitchFamily="34" charset="0"/>
                <a:cs typeface="Times New Roman" panose="02020603050405020304" pitchFamily="18" charset="0"/>
              </a:rPr>
              <a:t>substantial structural deterioration </a:t>
            </a:r>
            <a:r>
              <a:rPr lang="en-US" sz="2800" dirty="0">
                <a:effectLst/>
                <a:ea typeface="Calibri" panose="020F0502020204030204" pitchFamily="34" charset="0"/>
                <a:cs typeface="Times New Roman" panose="02020603050405020304" pitchFamily="18" charset="0"/>
              </a:rPr>
              <a:t>must begin no more than 365 days after the local building official receives a </a:t>
            </a:r>
            <a:r>
              <a:rPr lang="en-US" sz="2800" dirty="0">
                <a:solidFill>
                  <a:schemeClr val="accent5">
                    <a:lumMod val="60000"/>
                    <a:lumOff val="40000"/>
                  </a:schemeClr>
                </a:solidFill>
                <a:effectLst/>
                <a:ea typeface="Calibri" panose="020F0502020204030204" pitchFamily="34" charset="0"/>
                <a:cs typeface="Times New Roman" panose="02020603050405020304" pitchFamily="18" charset="0"/>
              </a:rPr>
              <a:t>phase two</a:t>
            </a:r>
            <a:r>
              <a:rPr lang="en-US" sz="2800" dirty="0">
                <a:effectLst/>
                <a:ea typeface="Calibri" panose="020F0502020204030204" pitchFamily="34" charset="0"/>
                <a:cs typeface="Times New Roman" panose="02020603050405020304" pitchFamily="18" charset="0"/>
              </a:rPr>
              <a:t> inspection report. As an option, the board of county commissioners or municipal governing body</a:t>
            </a:r>
            <a:r>
              <a:rPr lang="en-US" sz="2800" dirty="0">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can adopt an ordinance that requires a </a:t>
            </a:r>
            <a:r>
              <a:rPr lang="en-US" sz="2800" dirty="0">
                <a:solidFill>
                  <a:schemeClr val="accent5">
                    <a:lumMod val="60000"/>
                    <a:lumOff val="40000"/>
                  </a:schemeClr>
                </a:solidFill>
                <a:effectLst/>
                <a:ea typeface="Calibri" panose="020F0502020204030204" pitchFamily="34" charset="0"/>
                <a:cs typeface="Times New Roman" panose="02020603050405020304" pitchFamily="18" charset="0"/>
              </a:rPr>
              <a:t>lesser timeframe </a:t>
            </a:r>
            <a:r>
              <a:rPr lang="en-US" sz="2800" dirty="0">
                <a:effectLst/>
                <a:ea typeface="Calibri" panose="020F0502020204030204" pitchFamily="34" charset="0"/>
                <a:cs typeface="Times New Roman" panose="02020603050405020304" pitchFamily="18" charset="0"/>
              </a:rPr>
              <a:t>for repairs to commence. </a:t>
            </a:r>
            <a:r>
              <a:rPr lang="en-US" sz="2800" u="sng" dirty="0">
                <a:effectLst/>
                <a:ea typeface="Calibri" panose="020F0502020204030204" pitchFamily="34" charset="0"/>
                <a:cs typeface="Times New Roman" panose="02020603050405020304" pitchFamily="18" charset="0"/>
              </a:rPr>
              <a:t>If a condominium or cooperative association </a:t>
            </a:r>
            <a:r>
              <a:rPr lang="en-US" sz="2800" u="sng" dirty="0">
                <a:solidFill>
                  <a:schemeClr val="accent5">
                    <a:lumMod val="60000"/>
                    <a:lumOff val="40000"/>
                  </a:schemeClr>
                </a:solidFill>
                <a:effectLst/>
                <a:ea typeface="Calibri" panose="020F0502020204030204" pitchFamily="34" charset="0"/>
                <a:cs typeface="Times New Roman" panose="02020603050405020304" pitchFamily="18" charset="0"/>
              </a:rPr>
              <a:t>fails to submit proof</a:t>
            </a:r>
            <a:r>
              <a:rPr lang="en-US" sz="2800" u="sng" dirty="0">
                <a:effectLst/>
                <a:ea typeface="Calibri" panose="020F0502020204030204" pitchFamily="34" charset="0"/>
                <a:cs typeface="Times New Roman" panose="02020603050405020304" pitchFamily="18" charset="0"/>
              </a:rPr>
              <a:t> to the local enforcement agency that repairs have been scheduled or commenced for substantial structural deterioration identified within the required timeframe, the local enforcement agency must review and determine if the building is unsafe for human occupancy.</a:t>
            </a:r>
            <a:endParaRPr lang="en-US" sz="28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4333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7FA8-9850-0315-8B55-7F1CDC858682}"/>
              </a:ext>
            </a:extLst>
          </p:cNvPr>
          <p:cNvSpPr>
            <a:spLocks noGrp="1"/>
          </p:cNvSpPr>
          <p:nvPr>
            <p:ph type="title"/>
          </p:nvPr>
        </p:nvSpPr>
        <p:spPr/>
        <p:txBody>
          <a:bodyPr>
            <a:noAutofit/>
          </a:bodyPr>
          <a:lstStyle/>
          <a:p>
            <a:r>
              <a:rPr lang="en-US" sz="4000" dirty="0"/>
              <a:t>Senate Bill 154 changes to </a:t>
            </a:r>
            <a:br>
              <a:rPr lang="en-US" sz="4000" dirty="0"/>
            </a:br>
            <a:r>
              <a:rPr lang="en-US" sz="4000" dirty="0"/>
              <a:t>Milestone Inspections</a:t>
            </a:r>
          </a:p>
        </p:txBody>
      </p:sp>
      <p:sp>
        <p:nvSpPr>
          <p:cNvPr id="3" name="Content Placeholder 2">
            <a:extLst>
              <a:ext uri="{FF2B5EF4-FFF2-40B4-BE49-F238E27FC236}">
                <a16:creationId xmlns:a16="http://schemas.microsoft.com/office/drawing/2014/main" id="{6569426A-61B8-F109-3647-35461692B968}"/>
              </a:ext>
            </a:extLst>
          </p:cNvPr>
          <p:cNvSpPr>
            <a:spLocks noGrp="1"/>
          </p:cNvSpPr>
          <p:nvPr>
            <p:ph idx="1"/>
          </p:nvPr>
        </p:nvSpPr>
        <p:spPr/>
        <p:txBody>
          <a:bodyPr>
            <a:normAutofit fontScale="92500" lnSpcReduction="10000"/>
          </a:bodyPr>
          <a:lstStyle/>
          <a:p>
            <a:r>
              <a:rPr lang="en-US" sz="2400" b="0" i="0" u="none" strike="noStrike" baseline="0" dirty="0">
                <a:solidFill>
                  <a:schemeClr val="tx1">
                    <a:lumMod val="95000"/>
                  </a:schemeClr>
                </a:solidFill>
                <a:latin typeface="Times New Roman" panose="02020603050405020304" pitchFamily="18" charset="0"/>
              </a:rPr>
              <a:t>Clarifies obligations associated with </a:t>
            </a:r>
            <a:r>
              <a:rPr lang="en-US" sz="2400" b="1" i="0" u="none" strike="noStrike" baseline="0" dirty="0">
                <a:solidFill>
                  <a:schemeClr val="tx1">
                    <a:lumMod val="95000"/>
                  </a:schemeClr>
                </a:solidFill>
                <a:latin typeface="Times New Roman" panose="02020603050405020304" pitchFamily="18" charset="0"/>
              </a:rPr>
              <a:t>Milestone Inspections </a:t>
            </a:r>
            <a:r>
              <a:rPr lang="en-US" sz="2400" b="0" i="0" u="none" strike="noStrike" baseline="0" dirty="0">
                <a:solidFill>
                  <a:schemeClr val="tx1">
                    <a:lumMod val="95000"/>
                  </a:schemeClr>
                </a:solidFill>
                <a:latin typeface="Times New Roman" panose="02020603050405020304" pitchFamily="18" charset="0"/>
              </a:rPr>
              <a:t>in §553.899, F.S. by: </a:t>
            </a:r>
          </a:p>
          <a:p>
            <a:r>
              <a:rPr lang="en-US" sz="2400" b="0" i="0" u="none" strike="noStrike" baseline="0" dirty="0">
                <a:solidFill>
                  <a:schemeClr val="tx1">
                    <a:lumMod val="95000"/>
                  </a:schemeClr>
                </a:solidFill>
                <a:latin typeface="Times New Roman" panose="02020603050405020304" pitchFamily="18" charset="0"/>
              </a:rPr>
              <a:t>Limiting the requirement to obtain a milestone inspection to </a:t>
            </a:r>
            <a:r>
              <a:rPr lang="en-US" sz="2400" b="0" i="0" u="none" strike="noStrike" baseline="0" dirty="0">
                <a:solidFill>
                  <a:schemeClr val="accent5">
                    <a:lumMod val="60000"/>
                    <a:lumOff val="40000"/>
                  </a:schemeClr>
                </a:solidFill>
                <a:latin typeface="Times New Roman" panose="02020603050405020304" pitchFamily="18" charset="0"/>
              </a:rPr>
              <a:t>residential</a:t>
            </a:r>
            <a:r>
              <a:rPr lang="en-US" sz="2400" b="0" i="0" u="none" strike="noStrike" baseline="0" dirty="0">
                <a:solidFill>
                  <a:schemeClr val="tx1">
                    <a:lumMod val="95000"/>
                  </a:schemeClr>
                </a:solidFill>
                <a:latin typeface="Times New Roman" panose="02020603050405020304" pitchFamily="18" charset="0"/>
              </a:rPr>
              <a:t> communities including mixed-use buildings. </a:t>
            </a:r>
          </a:p>
          <a:p>
            <a:r>
              <a:rPr lang="en-US" sz="2400" b="0" i="0" u="none" strike="noStrike" baseline="0" dirty="0">
                <a:solidFill>
                  <a:schemeClr val="accent5">
                    <a:lumMod val="60000"/>
                    <a:lumOff val="40000"/>
                  </a:schemeClr>
                </a:solidFill>
                <a:latin typeface="Times New Roman" panose="02020603050405020304" pitchFamily="18" charset="0"/>
              </a:rPr>
              <a:t>Removing the timeline differential based on the location of buildings</a:t>
            </a:r>
            <a:r>
              <a:rPr lang="en-US" sz="2400" b="0" i="0" u="none" strike="noStrike" baseline="0" dirty="0">
                <a:solidFill>
                  <a:schemeClr val="tx1">
                    <a:lumMod val="95000"/>
                  </a:schemeClr>
                </a:solidFill>
                <a:latin typeface="Times New Roman" panose="02020603050405020304" pitchFamily="18" charset="0"/>
              </a:rPr>
              <a:t>. All condominium and cooperative buildings 3-stories or higher must conduct their milestone inspection before the 30-year mark unless an earlier inspection is justified by the local enforcement agency. It allows buildings that reach 30 years of age on or after 7/1/22 but before 12/31/24 an extra year to complete their milestone inspections and SIRS. </a:t>
            </a:r>
          </a:p>
          <a:p>
            <a:r>
              <a:rPr lang="en-US" sz="2400" b="0" i="0" u="none" strike="noStrike" baseline="0" dirty="0">
                <a:solidFill>
                  <a:schemeClr val="accent5">
                    <a:lumMod val="60000"/>
                    <a:lumOff val="40000"/>
                  </a:schemeClr>
                </a:solidFill>
                <a:latin typeface="Times New Roman" panose="02020603050405020304" pitchFamily="18" charset="0"/>
              </a:rPr>
              <a:t>Authorizing local enforcement agencies to extend the deadline for a building upon showing with good cause that the building has entered into a contract with an engineer or architect, but due to demand, the report cannot be reasonably completed prior to the deadline. </a:t>
            </a:r>
          </a:p>
          <a:p>
            <a:endParaRPr lang="en-US" dirty="0"/>
          </a:p>
        </p:txBody>
      </p:sp>
    </p:spTree>
    <p:extLst>
      <p:ext uri="{BB962C8B-B14F-4D97-AF65-F5344CB8AC3E}">
        <p14:creationId xmlns:p14="http://schemas.microsoft.com/office/powerpoint/2010/main" val="1332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DDA1-8CFD-C2BE-8F32-422A5F252521}"/>
              </a:ext>
            </a:extLst>
          </p:cNvPr>
          <p:cNvSpPr>
            <a:spLocks noGrp="1"/>
          </p:cNvSpPr>
          <p:nvPr>
            <p:ph type="title"/>
          </p:nvPr>
        </p:nvSpPr>
        <p:spPr>
          <a:xfrm>
            <a:off x="685800" y="381000"/>
            <a:ext cx="10515600" cy="1145224"/>
          </a:xfrm>
        </p:spPr>
        <p:txBody>
          <a:bodyPr>
            <a:noAutofit/>
          </a:bodyPr>
          <a:lstStyle/>
          <a:p>
            <a:r>
              <a:rPr lang="en-US" sz="4000" dirty="0"/>
              <a:t>Senate Bill 154 changes to </a:t>
            </a:r>
            <a:br>
              <a:rPr lang="en-US" sz="4000" dirty="0"/>
            </a:br>
            <a:r>
              <a:rPr lang="en-US" sz="4000" dirty="0"/>
              <a:t>Milestone Inspections</a:t>
            </a:r>
          </a:p>
        </p:txBody>
      </p:sp>
      <p:sp>
        <p:nvSpPr>
          <p:cNvPr id="3" name="Content Placeholder 2">
            <a:extLst>
              <a:ext uri="{FF2B5EF4-FFF2-40B4-BE49-F238E27FC236}">
                <a16:creationId xmlns:a16="http://schemas.microsoft.com/office/drawing/2014/main" id="{3AFE483C-9371-B155-2507-D5BB41713D92}"/>
              </a:ext>
            </a:extLst>
          </p:cNvPr>
          <p:cNvSpPr>
            <a:spLocks noGrp="1"/>
          </p:cNvSpPr>
          <p:nvPr>
            <p:ph idx="1"/>
          </p:nvPr>
        </p:nvSpPr>
        <p:spPr/>
        <p:txBody>
          <a:bodyPr>
            <a:normAutofit/>
          </a:bodyPr>
          <a:lstStyle/>
          <a:p>
            <a:r>
              <a:rPr lang="en-US" sz="2800" b="0" i="0" u="none" strike="noStrike" baseline="0" dirty="0">
                <a:solidFill>
                  <a:schemeClr val="tx1">
                    <a:lumMod val="95000"/>
                  </a:schemeClr>
                </a:solidFill>
                <a:latin typeface="Times New Roman" panose="02020603050405020304" pitchFamily="18" charset="0"/>
              </a:rPr>
              <a:t>Permitting the local authority to accept a report issued by an engineer or architect that inspected the building(s) </a:t>
            </a:r>
            <a:r>
              <a:rPr lang="en-US" sz="2800" b="0" i="0" u="none" strike="noStrike" baseline="0" dirty="0">
                <a:solidFill>
                  <a:schemeClr val="accent5">
                    <a:lumMod val="60000"/>
                    <a:lumOff val="40000"/>
                  </a:schemeClr>
                </a:solidFill>
                <a:latin typeface="Times New Roman" panose="02020603050405020304" pitchFamily="18" charset="0"/>
              </a:rPr>
              <a:t>before 7/1/22 </a:t>
            </a:r>
            <a:r>
              <a:rPr lang="en-US" sz="2800" b="0" i="0" u="none" strike="noStrike" baseline="0" dirty="0">
                <a:solidFill>
                  <a:schemeClr val="tx1">
                    <a:lumMod val="95000"/>
                  </a:schemeClr>
                </a:solidFill>
                <a:latin typeface="Times New Roman" panose="02020603050405020304" pitchFamily="18" charset="0"/>
              </a:rPr>
              <a:t>if the inspection and report substantially comply with these requirements. </a:t>
            </a:r>
          </a:p>
          <a:p>
            <a:r>
              <a:rPr lang="en-US" sz="2800" b="0" i="0" u="none" strike="noStrike" baseline="0" dirty="0">
                <a:solidFill>
                  <a:schemeClr val="tx1">
                    <a:lumMod val="95000"/>
                  </a:schemeClr>
                </a:solidFill>
                <a:latin typeface="Times New Roman" panose="02020603050405020304" pitchFamily="18" charset="0"/>
              </a:rPr>
              <a:t>Explaining the milestone inspection shall be conducted by a </a:t>
            </a:r>
            <a:r>
              <a:rPr lang="en-US" sz="2800" b="0" i="0" u="none" strike="noStrike" baseline="0" dirty="0">
                <a:solidFill>
                  <a:schemeClr val="accent5">
                    <a:lumMod val="60000"/>
                    <a:lumOff val="40000"/>
                  </a:schemeClr>
                </a:solidFill>
                <a:latin typeface="Times New Roman" panose="02020603050405020304" pitchFamily="18" charset="0"/>
              </a:rPr>
              <a:t>team of professionals</a:t>
            </a:r>
            <a:r>
              <a:rPr lang="en-US" sz="2800" b="0" i="0" u="none" strike="noStrike" baseline="0" dirty="0">
                <a:solidFill>
                  <a:schemeClr val="tx1">
                    <a:lumMod val="95000"/>
                  </a:schemeClr>
                </a:solidFill>
                <a:latin typeface="Times New Roman" panose="02020603050405020304" pitchFamily="18" charset="0"/>
              </a:rPr>
              <a:t>, with an engineer or architect acting in responsible charge. </a:t>
            </a:r>
          </a:p>
          <a:p>
            <a:r>
              <a:rPr lang="en-US" sz="2800" b="0" i="0" u="none" strike="noStrike" baseline="0" dirty="0">
                <a:solidFill>
                  <a:schemeClr val="tx1">
                    <a:lumMod val="95000"/>
                  </a:schemeClr>
                </a:solidFill>
                <a:latin typeface="Times New Roman" panose="02020603050405020304" pitchFamily="18" charset="0"/>
              </a:rPr>
              <a:t>Establishing </a:t>
            </a:r>
            <a:r>
              <a:rPr lang="en-US" sz="2800" b="0" i="0" u="none" strike="noStrike" baseline="0" dirty="0">
                <a:solidFill>
                  <a:schemeClr val="accent5">
                    <a:lumMod val="60000"/>
                    <a:lumOff val="40000"/>
                  </a:schemeClr>
                </a:solidFill>
                <a:latin typeface="Times New Roman" panose="02020603050405020304" pitchFamily="18" charset="0"/>
              </a:rPr>
              <a:t>deadlines for the Board of Directors to distribute </a:t>
            </a:r>
            <a:r>
              <a:rPr lang="en-US" sz="2800" b="0" i="0" u="none" strike="noStrike" baseline="0" dirty="0">
                <a:solidFill>
                  <a:schemeClr val="tx1">
                    <a:lumMod val="95000"/>
                  </a:schemeClr>
                </a:solidFill>
                <a:latin typeface="Times New Roman" panose="02020603050405020304" pitchFamily="18" charset="0"/>
              </a:rPr>
              <a:t>information pertinent to the inspection and the professional summary thereof. </a:t>
            </a:r>
          </a:p>
          <a:p>
            <a:endParaRPr lang="en-US" dirty="0"/>
          </a:p>
        </p:txBody>
      </p:sp>
    </p:spTree>
    <p:extLst>
      <p:ext uri="{BB962C8B-B14F-4D97-AF65-F5344CB8AC3E}">
        <p14:creationId xmlns:p14="http://schemas.microsoft.com/office/powerpoint/2010/main" val="314238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3100" dirty="0"/>
              <a:t>A MAJOR SHIFT IN FLORIDA CONDOMINIUM LAW…</a:t>
            </a:r>
          </a:p>
        </p:txBody>
      </p:sp>
      <p:sp>
        <p:nvSpPr>
          <p:cNvPr id="3" name="Content Placeholder 2"/>
          <p:cNvSpPr>
            <a:spLocks noGrp="1"/>
          </p:cNvSpPr>
          <p:nvPr>
            <p:ph idx="1"/>
          </p:nvPr>
        </p:nvSpPr>
        <p:spPr/>
        <p:txBody>
          <a:bodyPr>
            <a:noAutofit/>
          </a:bodyPr>
          <a:lstStyle/>
          <a:p>
            <a:r>
              <a:rPr lang="en-US" sz="4000" dirty="0"/>
              <a:t>Senate Bill 4-D passed in 2022 in response to the “Surfside Tragedy”</a:t>
            </a:r>
          </a:p>
          <a:p>
            <a:r>
              <a:rPr lang="en-US" sz="4000" dirty="0">
                <a:effectLst/>
                <a:ea typeface="Calibri" panose="020F0502020204030204" pitchFamily="34" charset="0"/>
              </a:rPr>
              <a:t>The so-called “Surfside Laws Glitch Bill” (Senate Bill 154) was signed by the Governor on June 9, 2023</a:t>
            </a:r>
          </a:p>
          <a:p>
            <a:r>
              <a:rPr lang="en-US" sz="4000" dirty="0">
                <a:effectLst/>
                <a:ea typeface="Calibri" panose="020F0502020204030204" pitchFamily="34" charset="0"/>
              </a:rPr>
              <a:t>Chapter 2023-33 can be found at:  </a:t>
            </a:r>
            <a:r>
              <a:rPr lang="en-US" sz="4000" u="sng" dirty="0">
                <a:solidFill>
                  <a:srgbClr val="0563C1"/>
                </a:solidFill>
                <a:effectLst/>
                <a:ea typeface="Calibri" panose="020F0502020204030204" pitchFamily="34" charset="0"/>
                <a:hlinkClick r:id="rId2"/>
              </a:rPr>
              <a:t>http://laws.flrules.org/2023/203</a:t>
            </a:r>
            <a:endParaRPr lang="en-US" sz="4000" u="sng" dirty="0">
              <a:solidFill>
                <a:srgbClr val="0563C1"/>
              </a:solidFill>
              <a:effectLst/>
              <a:ea typeface="Calibri" panose="020F0502020204030204" pitchFamily="34" charset="0"/>
            </a:endParaRPr>
          </a:p>
          <a:p>
            <a:endParaRPr lang="en-US" sz="1700" dirty="0"/>
          </a:p>
        </p:txBody>
      </p:sp>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258DB-5741-9711-A3FA-7D38D209F86A}"/>
              </a:ext>
            </a:extLst>
          </p:cNvPr>
          <p:cNvSpPr>
            <a:spLocks noGrp="1"/>
          </p:cNvSpPr>
          <p:nvPr>
            <p:ph type="title"/>
          </p:nvPr>
        </p:nvSpPr>
        <p:spPr/>
        <p:txBody>
          <a:bodyPr/>
          <a:lstStyle/>
          <a:p>
            <a:r>
              <a:rPr lang="en-US" sz="3600" dirty="0"/>
              <a:t>Senate Bill 154 changes to </a:t>
            </a:r>
            <a:br>
              <a:rPr lang="en-US" sz="3600" dirty="0"/>
            </a:br>
            <a:r>
              <a:rPr lang="en-US" sz="3600" dirty="0"/>
              <a:t>Milestone Inspections</a:t>
            </a:r>
            <a:endParaRPr lang="en-US" dirty="0"/>
          </a:p>
        </p:txBody>
      </p:sp>
      <p:sp>
        <p:nvSpPr>
          <p:cNvPr id="3" name="Content Placeholder 2">
            <a:extLst>
              <a:ext uri="{FF2B5EF4-FFF2-40B4-BE49-F238E27FC236}">
                <a16:creationId xmlns:a16="http://schemas.microsoft.com/office/drawing/2014/main" id="{6D234FED-7B5E-83D5-6B3A-E19D430FAA98}"/>
              </a:ext>
            </a:extLst>
          </p:cNvPr>
          <p:cNvSpPr>
            <a:spLocks noGrp="1"/>
          </p:cNvSpPr>
          <p:nvPr>
            <p:ph idx="1"/>
          </p:nvPr>
        </p:nvSpPr>
        <p:spPr/>
        <p:txBody>
          <a:bodyPr>
            <a:normAutofit fontScale="92500" lnSpcReduction="20000"/>
          </a:bodyPr>
          <a:lstStyle/>
          <a:p>
            <a:r>
              <a:rPr lang="en-US" sz="4400" b="0" i="0" u="none" strike="noStrike" baseline="0" dirty="0">
                <a:solidFill>
                  <a:schemeClr val="tx1">
                    <a:lumMod val="95000"/>
                  </a:schemeClr>
                </a:solidFill>
              </a:rPr>
              <a:t>Directing the Florida Building Commission to codify an inspection program into the Florida Building Code that includes inspection criteria, testing protocols, and standardized forms by December 31, 2024, for the implementation of F.S. 553.899. Note that this deadline is after many inspections will have been done. </a:t>
            </a:r>
            <a:r>
              <a:rPr lang="en-US" sz="2800" dirty="0">
                <a:solidFill>
                  <a:schemeClr val="tx1">
                    <a:lumMod val="95000"/>
                  </a:schemeClr>
                </a:solidFill>
              </a:rPr>
              <a:t> </a:t>
            </a:r>
            <a:endParaRPr lang="en-US" sz="2800" b="0" i="0" u="none" strike="noStrike" baseline="0" dirty="0">
              <a:solidFill>
                <a:schemeClr val="tx1">
                  <a:lumMod val="95000"/>
                </a:schemeClr>
              </a:solidFill>
            </a:endParaRPr>
          </a:p>
        </p:txBody>
      </p:sp>
    </p:spTree>
    <p:extLst>
      <p:ext uri="{BB962C8B-B14F-4D97-AF65-F5344CB8AC3E}">
        <p14:creationId xmlns:p14="http://schemas.microsoft.com/office/powerpoint/2010/main" val="38210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90903-8ECB-BAF2-0794-2392249BB39C}"/>
              </a:ext>
            </a:extLst>
          </p:cNvPr>
          <p:cNvSpPr>
            <a:spLocks noGrp="1"/>
          </p:cNvSpPr>
          <p:nvPr>
            <p:ph type="title"/>
          </p:nvPr>
        </p:nvSpPr>
        <p:spPr/>
        <p:txBody>
          <a:bodyPr/>
          <a:lstStyle/>
          <a:p>
            <a:r>
              <a:rPr lang="en-US" dirty="0"/>
              <a:t>Structural Integrity Reserve Studies (SIRS)</a:t>
            </a:r>
          </a:p>
        </p:txBody>
      </p:sp>
      <p:sp>
        <p:nvSpPr>
          <p:cNvPr id="3" name="Text Placeholder 2">
            <a:extLst>
              <a:ext uri="{FF2B5EF4-FFF2-40B4-BE49-F238E27FC236}">
                <a16:creationId xmlns:a16="http://schemas.microsoft.com/office/drawing/2014/main" id="{E41423F6-DF3A-8DC3-769C-238EB9B8FBD7}"/>
              </a:ext>
            </a:extLst>
          </p:cNvPr>
          <p:cNvSpPr>
            <a:spLocks noGrp="1"/>
          </p:cNvSpPr>
          <p:nvPr>
            <p:ph type="body" idx="1"/>
          </p:nvPr>
        </p:nvSpPr>
        <p:spPr/>
        <p:txBody>
          <a:bodyPr/>
          <a:lstStyle/>
          <a:p>
            <a:r>
              <a:rPr lang="en-US" dirty="0"/>
              <a:t>Senate Bill 154</a:t>
            </a:r>
          </a:p>
          <a:p>
            <a:endParaRPr lang="en-US" dirty="0"/>
          </a:p>
        </p:txBody>
      </p:sp>
    </p:spTree>
    <p:extLst>
      <p:ext uri="{BB962C8B-B14F-4D97-AF65-F5344CB8AC3E}">
        <p14:creationId xmlns:p14="http://schemas.microsoft.com/office/powerpoint/2010/main" val="79428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07D5-6D48-5A0C-E798-682133693EBE}"/>
              </a:ext>
            </a:extLst>
          </p:cNvPr>
          <p:cNvSpPr>
            <a:spLocks noGrp="1"/>
          </p:cNvSpPr>
          <p:nvPr>
            <p:ph type="title"/>
          </p:nvPr>
        </p:nvSpPr>
        <p:spPr/>
        <p:txBody>
          <a:bodyPr>
            <a:normAutofit/>
          </a:bodyPr>
          <a:lstStyle/>
          <a:p>
            <a:r>
              <a:rPr lang="en-US" sz="4800" dirty="0"/>
              <a:t>What Is It?</a:t>
            </a:r>
          </a:p>
        </p:txBody>
      </p:sp>
      <p:sp>
        <p:nvSpPr>
          <p:cNvPr id="3" name="Content Placeholder 2">
            <a:extLst>
              <a:ext uri="{FF2B5EF4-FFF2-40B4-BE49-F238E27FC236}">
                <a16:creationId xmlns:a16="http://schemas.microsoft.com/office/drawing/2014/main" id="{6701D17E-B7C6-677C-ADD4-C57BDC8DB003}"/>
              </a:ext>
            </a:extLst>
          </p:cNvPr>
          <p:cNvSpPr>
            <a:spLocks noGrp="1"/>
          </p:cNvSpPr>
          <p:nvPr>
            <p:ph idx="1"/>
          </p:nvPr>
        </p:nvSpPr>
        <p:spPr/>
        <p:txBody>
          <a:bodyPr>
            <a:normAutofit/>
          </a:bodyPr>
          <a:lstStyle/>
          <a:p>
            <a:r>
              <a:rPr lang="en-US" sz="4400" dirty="0"/>
              <a:t>SIRS means a study of the reserve funds required for future major repairs and replacement of the condominium property performed as required under F.S. 718.112(2)(g). </a:t>
            </a:r>
          </a:p>
        </p:txBody>
      </p:sp>
    </p:spTree>
    <p:extLst>
      <p:ext uri="{BB962C8B-B14F-4D97-AF65-F5344CB8AC3E}">
        <p14:creationId xmlns:p14="http://schemas.microsoft.com/office/powerpoint/2010/main" val="293863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39180-4244-EEE2-8345-02459650C921}"/>
              </a:ext>
            </a:extLst>
          </p:cNvPr>
          <p:cNvSpPr>
            <a:spLocks noGrp="1"/>
          </p:cNvSpPr>
          <p:nvPr>
            <p:ph type="title"/>
          </p:nvPr>
        </p:nvSpPr>
        <p:spPr/>
        <p:txBody>
          <a:bodyPr>
            <a:normAutofit/>
          </a:bodyPr>
          <a:lstStyle/>
          <a:p>
            <a:r>
              <a:rPr lang="en-US" sz="4000" dirty="0"/>
              <a:t>SIRS: When Is It Required? </a:t>
            </a:r>
          </a:p>
        </p:txBody>
      </p:sp>
      <p:sp>
        <p:nvSpPr>
          <p:cNvPr id="3" name="Content Placeholder 2">
            <a:extLst>
              <a:ext uri="{FF2B5EF4-FFF2-40B4-BE49-F238E27FC236}">
                <a16:creationId xmlns:a16="http://schemas.microsoft.com/office/drawing/2014/main" id="{58B728EF-C1F0-7467-5F77-E25E3CFE6B52}"/>
              </a:ext>
            </a:extLst>
          </p:cNvPr>
          <p:cNvSpPr>
            <a:spLocks noGrp="1"/>
          </p:cNvSpPr>
          <p:nvPr>
            <p:ph idx="1"/>
          </p:nvPr>
        </p:nvSpPr>
        <p:spPr/>
        <p:txBody>
          <a:bodyPr>
            <a:normAutofit/>
          </a:bodyPr>
          <a:lstStyle/>
          <a:p>
            <a:r>
              <a:rPr lang="en-US" sz="3600" dirty="0"/>
              <a:t>A </a:t>
            </a:r>
            <a:r>
              <a:rPr lang="en-US" sz="3600" dirty="0">
                <a:solidFill>
                  <a:schemeClr val="accent5">
                    <a:lumMod val="60000"/>
                    <a:lumOff val="40000"/>
                  </a:schemeClr>
                </a:solidFill>
              </a:rPr>
              <a:t>residential condominium </a:t>
            </a:r>
            <a:r>
              <a:rPr lang="en-US" sz="3600" dirty="0"/>
              <a:t>association must have a structural integrity reserve study completed </a:t>
            </a:r>
            <a:r>
              <a:rPr lang="en-US" sz="3600" dirty="0">
                <a:solidFill>
                  <a:schemeClr val="accent5">
                    <a:lumMod val="60000"/>
                    <a:lumOff val="40000"/>
                  </a:schemeClr>
                </a:solidFill>
              </a:rPr>
              <a:t>every 10 years </a:t>
            </a:r>
            <a:r>
              <a:rPr lang="en-US" sz="3600" dirty="0"/>
              <a:t>after the condominium’s creation for each building that is 3 stories or higher in height as determined by the Florida Building Code. </a:t>
            </a:r>
          </a:p>
        </p:txBody>
      </p:sp>
    </p:spTree>
    <p:extLst>
      <p:ext uri="{BB962C8B-B14F-4D97-AF65-F5344CB8AC3E}">
        <p14:creationId xmlns:p14="http://schemas.microsoft.com/office/powerpoint/2010/main" val="115111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EF62B-852F-211C-5FD5-7D0C5943FDE4}"/>
              </a:ext>
            </a:extLst>
          </p:cNvPr>
          <p:cNvSpPr>
            <a:spLocks noGrp="1"/>
          </p:cNvSpPr>
          <p:nvPr>
            <p:ph type="title"/>
          </p:nvPr>
        </p:nvSpPr>
        <p:spPr/>
        <p:txBody>
          <a:bodyPr>
            <a:normAutofit/>
          </a:bodyPr>
          <a:lstStyle/>
          <a:p>
            <a:r>
              <a:rPr lang="en-US" sz="4000" dirty="0"/>
              <a:t>Must ALL Condominiums Obtain a SIRS? </a:t>
            </a:r>
          </a:p>
        </p:txBody>
      </p:sp>
      <p:sp>
        <p:nvSpPr>
          <p:cNvPr id="3" name="Content Placeholder 2">
            <a:extLst>
              <a:ext uri="{FF2B5EF4-FFF2-40B4-BE49-F238E27FC236}">
                <a16:creationId xmlns:a16="http://schemas.microsoft.com/office/drawing/2014/main" id="{76299EA3-096B-9E23-504A-6931BDD79E0C}"/>
              </a:ext>
            </a:extLst>
          </p:cNvPr>
          <p:cNvSpPr>
            <a:spLocks noGrp="1"/>
          </p:cNvSpPr>
          <p:nvPr>
            <p:ph idx="1"/>
          </p:nvPr>
        </p:nvSpPr>
        <p:spPr/>
        <p:txBody>
          <a:bodyPr>
            <a:noAutofit/>
          </a:bodyPr>
          <a:lstStyle/>
          <a:p>
            <a:r>
              <a:rPr lang="en-US" sz="3600" dirty="0"/>
              <a:t>SIRS </a:t>
            </a:r>
            <a:r>
              <a:rPr lang="en-US" sz="3600" dirty="0">
                <a:solidFill>
                  <a:schemeClr val="accent5">
                    <a:lumMod val="60000"/>
                    <a:lumOff val="40000"/>
                  </a:schemeClr>
                </a:solidFill>
              </a:rPr>
              <a:t>does not apply to buildings less than three stories in height as determined by the Florida Building Code</a:t>
            </a:r>
            <a:r>
              <a:rPr lang="en-US" sz="3600" dirty="0"/>
              <a:t>; single-family, two-family, or three-family dwellings with three or fewer </a:t>
            </a:r>
            <a:r>
              <a:rPr lang="en-US" sz="3600" dirty="0">
                <a:solidFill>
                  <a:schemeClr val="accent5">
                    <a:lumMod val="60000"/>
                    <a:lumOff val="40000"/>
                  </a:schemeClr>
                </a:solidFill>
              </a:rPr>
              <a:t>habitable</a:t>
            </a:r>
            <a:r>
              <a:rPr lang="en-US" sz="3600" dirty="0"/>
              <a:t> stories above ground; any portion or component of a building that has not been submitted to the condominium form of ownership; or any portion or component of a building that is maintained by a party other than the association. </a:t>
            </a:r>
          </a:p>
        </p:txBody>
      </p:sp>
    </p:spTree>
    <p:extLst>
      <p:ext uri="{BB962C8B-B14F-4D97-AF65-F5344CB8AC3E}">
        <p14:creationId xmlns:p14="http://schemas.microsoft.com/office/powerpoint/2010/main" val="389662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C385-432C-F513-CF69-FA1BDDC980D9}"/>
              </a:ext>
            </a:extLst>
          </p:cNvPr>
          <p:cNvSpPr>
            <a:spLocks noGrp="1"/>
          </p:cNvSpPr>
          <p:nvPr>
            <p:ph type="title"/>
          </p:nvPr>
        </p:nvSpPr>
        <p:spPr/>
        <p:txBody>
          <a:bodyPr>
            <a:normAutofit/>
          </a:bodyPr>
          <a:lstStyle/>
          <a:p>
            <a:r>
              <a:rPr lang="en-US" sz="4400" dirty="0"/>
              <a:t>Who Can Perform A SIRS? </a:t>
            </a:r>
          </a:p>
        </p:txBody>
      </p:sp>
      <p:sp>
        <p:nvSpPr>
          <p:cNvPr id="3" name="Content Placeholder 2">
            <a:extLst>
              <a:ext uri="{FF2B5EF4-FFF2-40B4-BE49-F238E27FC236}">
                <a16:creationId xmlns:a16="http://schemas.microsoft.com/office/drawing/2014/main" id="{4F9C9EAA-66FB-5E0C-675F-51321E0FC5CB}"/>
              </a:ext>
            </a:extLst>
          </p:cNvPr>
          <p:cNvSpPr>
            <a:spLocks noGrp="1"/>
          </p:cNvSpPr>
          <p:nvPr>
            <p:ph idx="1"/>
          </p:nvPr>
        </p:nvSpPr>
        <p:spPr/>
        <p:txBody>
          <a:bodyPr>
            <a:normAutofit/>
          </a:bodyPr>
          <a:lstStyle/>
          <a:p>
            <a:r>
              <a:rPr lang="en-US" sz="2400" dirty="0"/>
              <a:t>A SIRS is based upon a visual inspection of the condominium property. </a:t>
            </a:r>
          </a:p>
          <a:p>
            <a:r>
              <a:rPr lang="en-US" sz="2400" dirty="0"/>
              <a:t>A SIRS may be performed by any person qualified to perform such study. </a:t>
            </a:r>
          </a:p>
          <a:p>
            <a:r>
              <a:rPr lang="en-US" sz="2400" dirty="0"/>
              <a:t>However, the </a:t>
            </a:r>
            <a:r>
              <a:rPr lang="en-US" sz="2400" dirty="0">
                <a:solidFill>
                  <a:schemeClr val="accent5">
                    <a:lumMod val="60000"/>
                    <a:lumOff val="40000"/>
                  </a:schemeClr>
                </a:solidFill>
              </a:rPr>
              <a:t>visual inspection portion </a:t>
            </a:r>
            <a:r>
              <a:rPr lang="en-US" sz="2400" dirty="0"/>
              <a:t>must be performed or verified by:</a:t>
            </a:r>
          </a:p>
          <a:p>
            <a:pPr lvl="1"/>
            <a:r>
              <a:rPr lang="en-US" sz="2400" dirty="0"/>
              <a:t>a licensed engineer </a:t>
            </a:r>
          </a:p>
          <a:p>
            <a:pPr lvl="1"/>
            <a:r>
              <a:rPr lang="en-US" sz="2400" dirty="0"/>
              <a:t>a licensed architect, or </a:t>
            </a:r>
          </a:p>
          <a:p>
            <a:pPr lvl="1"/>
            <a:r>
              <a:rPr lang="en-US" sz="2400" dirty="0"/>
              <a:t>a person certified as a reserve specialist or professional reserve analyst by Community Associations Institute (CAI) or the Association of Professional Reserve Analysts.  </a:t>
            </a:r>
          </a:p>
        </p:txBody>
      </p:sp>
    </p:spTree>
    <p:extLst>
      <p:ext uri="{BB962C8B-B14F-4D97-AF65-F5344CB8AC3E}">
        <p14:creationId xmlns:p14="http://schemas.microsoft.com/office/powerpoint/2010/main" val="223717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4D7F7-2EAA-F291-FC8C-351AC79BB962}"/>
              </a:ext>
            </a:extLst>
          </p:cNvPr>
          <p:cNvSpPr>
            <a:spLocks noGrp="1"/>
          </p:cNvSpPr>
          <p:nvPr>
            <p:ph type="title"/>
          </p:nvPr>
        </p:nvSpPr>
        <p:spPr/>
        <p:txBody>
          <a:bodyPr>
            <a:normAutofit fontScale="90000"/>
          </a:bodyPr>
          <a:lstStyle/>
          <a:p>
            <a:r>
              <a:rPr lang="en-US" sz="4800" dirty="0"/>
              <a:t>Components: VISUAL INSPECTION</a:t>
            </a:r>
          </a:p>
        </p:txBody>
      </p:sp>
      <p:sp>
        <p:nvSpPr>
          <p:cNvPr id="3" name="Content Placeholder 2">
            <a:extLst>
              <a:ext uri="{FF2B5EF4-FFF2-40B4-BE49-F238E27FC236}">
                <a16:creationId xmlns:a16="http://schemas.microsoft.com/office/drawing/2014/main" id="{3E97EDA4-B399-B8C4-38C4-276A15578B41}"/>
              </a:ext>
            </a:extLst>
          </p:cNvPr>
          <p:cNvSpPr>
            <a:spLocks noGrp="1"/>
          </p:cNvSpPr>
          <p:nvPr>
            <p:ph idx="1"/>
          </p:nvPr>
        </p:nvSpPr>
        <p:spPr/>
        <p:txBody>
          <a:bodyPr>
            <a:normAutofit fontScale="92500" lnSpcReduction="10000"/>
          </a:bodyPr>
          <a:lstStyle/>
          <a:p>
            <a:r>
              <a:rPr lang="en-US" dirty="0"/>
              <a:t>Roof</a:t>
            </a:r>
          </a:p>
          <a:p>
            <a:r>
              <a:rPr lang="en-US" dirty="0"/>
              <a:t>Structure, including load-bearing walls and other primary structural members and primary structural systems as those terms are defined in F.S. 627.706</a:t>
            </a:r>
          </a:p>
          <a:p>
            <a:r>
              <a:rPr lang="en-US" dirty="0"/>
              <a:t>Fireproofing and fire protection systems</a:t>
            </a:r>
          </a:p>
          <a:p>
            <a:r>
              <a:rPr lang="en-US" dirty="0"/>
              <a:t>Plumbing</a:t>
            </a:r>
          </a:p>
          <a:p>
            <a:r>
              <a:rPr lang="en-US" dirty="0"/>
              <a:t>Electrical systems</a:t>
            </a:r>
          </a:p>
          <a:p>
            <a:r>
              <a:rPr lang="en-US" dirty="0"/>
              <a:t>Waterproofing and exterior painting</a:t>
            </a:r>
          </a:p>
          <a:p>
            <a:r>
              <a:rPr lang="en-US" dirty="0"/>
              <a:t>Windows and exterior doors</a:t>
            </a:r>
          </a:p>
          <a:p>
            <a:r>
              <a:rPr lang="en-US" dirty="0"/>
              <a:t>Any other item that has a deferred maintenance expense or replacement cost that exceeds $10,000 and the failure to replace or maintain negatively affects the items listed above as determined by the visual inspection portion of the SIRS. </a:t>
            </a:r>
          </a:p>
        </p:txBody>
      </p:sp>
    </p:spTree>
    <p:extLst>
      <p:ext uri="{BB962C8B-B14F-4D97-AF65-F5344CB8AC3E}">
        <p14:creationId xmlns:p14="http://schemas.microsoft.com/office/powerpoint/2010/main" val="18869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C53C-BC7C-39E3-7D79-7D8D8FCB5E59}"/>
              </a:ext>
            </a:extLst>
          </p:cNvPr>
          <p:cNvSpPr>
            <a:spLocks noGrp="1"/>
          </p:cNvSpPr>
          <p:nvPr>
            <p:ph type="title"/>
          </p:nvPr>
        </p:nvSpPr>
        <p:spPr/>
        <p:txBody>
          <a:bodyPr>
            <a:normAutofit fontScale="90000"/>
          </a:bodyPr>
          <a:lstStyle/>
          <a:p>
            <a:r>
              <a:rPr lang="en-US" sz="4800" b="1" i="0" u="none" strike="noStrike" baseline="0" dirty="0">
                <a:latin typeface="Times New Roman" panose="02020603050405020304" pitchFamily="18" charset="0"/>
              </a:rPr>
              <a:t>Structural Integrity Reserve Studies (SIRS)</a:t>
            </a:r>
            <a:endParaRPr lang="en-US" sz="4800" dirty="0"/>
          </a:p>
        </p:txBody>
      </p:sp>
      <p:sp>
        <p:nvSpPr>
          <p:cNvPr id="3" name="Content Placeholder 2">
            <a:extLst>
              <a:ext uri="{FF2B5EF4-FFF2-40B4-BE49-F238E27FC236}">
                <a16:creationId xmlns:a16="http://schemas.microsoft.com/office/drawing/2014/main" id="{6A116BC2-E752-C739-24F0-98A093A20A3B}"/>
              </a:ext>
            </a:extLst>
          </p:cNvPr>
          <p:cNvSpPr>
            <a:spLocks noGrp="1"/>
          </p:cNvSpPr>
          <p:nvPr>
            <p:ph idx="1"/>
          </p:nvPr>
        </p:nvSpPr>
        <p:spPr/>
        <p:txBody>
          <a:bodyPr>
            <a:noAutofit/>
          </a:bodyPr>
          <a:lstStyle/>
          <a:p>
            <a:r>
              <a:rPr lang="en-US" sz="2800" dirty="0"/>
              <a:t>The SIRS should result in a funding table.</a:t>
            </a:r>
          </a:p>
          <a:p>
            <a:r>
              <a:rPr lang="en-US" sz="2800" dirty="0">
                <a:solidFill>
                  <a:schemeClr val="accent5">
                    <a:lumMod val="60000"/>
                    <a:lumOff val="40000"/>
                  </a:schemeClr>
                </a:solidFill>
              </a:rPr>
              <a:t>It may recommend that reserves do not need to be maintained for any item for which an estimate of useful life and an estimate of replacement cost cannot be determined </a:t>
            </a:r>
            <a:r>
              <a:rPr lang="en-US" sz="2800" dirty="0"/>
              <a:t>or it may recommend a deferred maintenance expense amount of such item.  </a:t>
            </a:r>
          </a:p>
          <a:p>
            <a:r>
              <a:rPr lang="en-US" sz="2800" dirty="0">
                <a:solidFill>
                  <a:schemeClr val="accent5">
                    <a:lumMod val="60000"/>
                    <a:lumOff val="40000"/>
                  </a:schemeClr>
                </a:solidFill>
              </a:rPr>
              <a:t>It may recommend that reserves for replacement costs do not need to be maintained for any item with an estimated remaining useful life of greater than 25 years </a:t>
            </a:r>
            <a:r>
              <a:rPr lang="en-US" sz="2800" dirty="0"/>
              <a:t>or it may recommend a deferred maintenance expense amount for such item.  </a:t>
            </a:r>
          </a:p>
        </p:txBody>
      </p:sp>
    </p:spTree>
    <p:extLst>
      <p:ext uri="{BB962C8B-B14F-4D97-AF65-F5344CB8AC3E}">
        <p14:creationId xmlns:p14="http://schemas.microsoft.com/office/powerpoint/2010/main" val="145354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3FDF-EEBB-874D-63CF-944B6D001C9F}"/>
              </a:ext>
            </a:extLst>
          </p:cNvPr>
          <p:cNvSpPr>
            <a:spLocks noGrp="1"/>
          </p:cNvSpPr>
          <p:nvPr>
            <p:ph type="title"/>
          </p:nvPr>
        </p:nvSpPr>
        <p:spPr/>
        <p:txBody>
          <a:bodyPr/>
          <a:lstStyle/>
          <a:p>
            <a:r>
              <a:rPr lang="en-US" sz="3600" b="1" i="0" u="none" strike="noStrike" baseline="0" dirty="0">
                <a:latin typeface="Times New Roman" panose="02020603050405020304" pitchFamily="18" charset="0"/>
              </a:rPr>
              <a:t>Structural Integrity Reserve Studies (SIRS)</a:t>
            </a:r>
            <a:endParaRPr lang="en-US" dirty="0"/>
          </a:p>
        </p:txBody>
      </p:sp>
      <p:sp>
        <p:nvSpPr>
          <p:cNvPr id="3" name="Content Placeholder 2">
            <a:extLst>
              <a:ext uri="{FF2B5EF4-FFF2-40B4-BE49-F238E27FC236}">
                <a16:creationId xmlns:a16="http://schemas.microsoft.com/office/drawing/2014/main" id="{BB9808D6-A8DD-9200-8859-343DEEF0CCBA}"/>
              </a:ext>
            </a:extLst>
          </p:cNvPr>
          <p:cNvSpPr>
            <a:spLocks noGrp="1"/>
          </p:cNvSpPr>
          <p:nvPr>
            <p:ph idx="1"/>
          </p:nvPr>
        </p:nvSpPr>
        <p:spPr/>
        <p:txBody>
          <a:bodyPr>
            <a:normAutofit lnSpcReduction="10000"/>
          </a:bodyPr>
          <a:lstStyle/>
          <a:p>
            <a:r>
              <a:rPr lang="en-US" sz="2800" b="0" i="0" u="none" strike="noStrike" baseline="0" dirty="0"/>
              <a:t>Provides reserve contributions may be adjusted to account for inflation. </a:t>
            </a:r>
          </a:p>
          <a:p>
            <a:r>
              <a:rPr lang="en-US" sz="2800" b="0" i="0" u="none" strike="noStrike" baseline="0" dirty="0">
                <a:solidFill>
                  <a:schemeClr val="accent5">
                    <a:lumMod val="60000"/>
                    <a:lumOff val="40000"/>
                  </a:schemeClr>
                </a:solidFill>
              </a:rPr>
              <a:t>Clarifies that reserve funding only applies to items that association is responsible to maintain, repair and/or replace</a:t>
            </a:r>
            <a:r>
              <a:rPr lang="en-US" sz="2800" b="0" i="0" u="none" strike="noStrike" baseline="0" dirty="0"/>
              <a:t>. </a:t>
            </a:r>
          </a:p>
          <a:p>
            <a:r>
              <a:rPr lang="en-US" sz="2800" b="0" i="0" u="none" strike="noStrike" baseline="0" dirty="0"/>
              <a:t>Clarifies that items with a remaining life of more than 25 years do not have to be funded. </a:t>
            </a:r>
          </a:p>
          <a:p>
            <a:r>
              <a:rPr lang="en-US" sz="2800" b="0" i="0" u="none" strike="noStrike" baseline="0" dirty="0"/>
              <a:t>Removes "Floor" and "Foundations" from the list of components that must be addressed in a SIRS. Adds "Structure", "Primary Structural Systems" and "Exterior Doors" to the list of SIRS items. </a:t>
            </a:r>
          </a:p>
          <a:p>
            <a:endParaRPr lang="en-US" dirty="0"/>
          </a:p>
        </p:txBody>
      </p:sp>
    </p:spTree>
    <p:extLst>
      <p:ext uri="{BB962C8B-B14F-4D97-AF65-F5344CB8AC3E}">
        <p14:creationId xmlns:p14="http://schemas.microsoft.com/office/powerpoint/2010/main" val="31273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1C107-C045-1FF7-7426-B69A754F6CC3}"/>
              </a:ext>
            </a:extLst>
          </p:cNvPr>
          <p:cNvSpPr>
            <a:spLocks noGrp="1"/>
          </p:cNvSpPr>
          <p:nvPr>
            <p:ph type="title"/>
          </p:nvPr>
        </p:nvSpPr>
        <p:spPr/>
        <p:txBody>
          <a:bodyPr>
            <a:normAutofit/>
          </a:bodyPr>
          <a:lstStyle/>
          <a:p>
            <a:r>
              <a:rPr lang="en-US" sz="4000" b="1" i="0" u="none" strike="noStrike" baseline="0" dirty="0">
                <a:latin typeface="Times New Roman" panose="02020603050405020304" pitchFamily="18" charset="0"/>
              </a:rPr>
              <a:t>Structural Integrity Reserve Studies (SIRS)</a:t>
            </a:r>
            <a:endParaRPr lang="en-US" sz="4000" dirty="0"/>
          </a:p>
        </p:txBody>
      </p:sp>
      <p:sp>
        <p:nvSpPr>
          <p:cNvPr id="3" name="Content Placeholder 2">
            <a:extLst>
              <a:ext uri="{FF2B5EF4-FFF2-40B4-BE49-F238E27FC236}">
                <a16:creationId xmlns:a16="http://schemas.microsoft.com/office/drawing/2014/main" id="{32EFBDAE-17DD-F47A-8761-B2DC9601E675}"/>
              </a:ext>
            </a:extLst>
          </p:cNvPr>
          <p:cNvSpPr>
            <a:spLocks noGrp="1"/>
          </p:cNvSpPr>
          <p:nvPr>
            <p:ph idx="1"/>
          </p:nvPr>
        </p:nvSpPr>
        <p:spPr/>
        <p:txBody>
          <a:bodyPr>
            <a:normAutofit fontScale="92500" lnSpcReduction="20000"/>
          </a:bodyPr>
          <a:lstStyle/>
          <a:p>
            <a:r>
              <a:rPr lang="en-US" sz="2400" dirty="0"/>
              <a:t>Owner controlled associations existing on or before July 1, 2022, must have the SIRS completed by </a:t>
            </a:r>
            <a:r>
              <a:rPr lang="en-US" sz="2400" dirty="0">
                <a:solidFill>
                  <a:schemeClr val="accent5">
                    <a:lumMod val="60000"/>
                    <a:lumOff val="40000"/>
                  </a:schemeClr>
                </a:solidFill>
              </a:rPr>
              <a:t>December 31, 2024</a:t>
            </a:r>
            <a:r>
              <a:rPr lang="en-US" sz="2400" dirty="0"/>
              <a:t>, for each building that is three stories or higher. </a:t>
            </a:r>
          </a:p>
          <a:p>
            <a:r>
              <a:rPr lang="en-US" sz="2400" dirty="0"/>
              <a:t>Associations that are required to complete a milestone inspection on or before December 31, 2026, may complete the SIRS simultaneously. </a:t>
            </a:r>
          </a:p>
          <a:p>
            <a:r>
              <a:rPr lang="en-US" sz="2400" dirty="0"/>
              <a:t>In no event may the SIRS be completed after December 31, 2026. </a:t>
            </a:r>
          </a:p>
          <a:p>
            <a:r>
              <a:rPr lang="en-US" sz="2400" dirty="0"/>
              <a:t>If the milestone inspection or an inspection completed for a similar local requirement was performed within the past 5 years and meets the SIRS requirements, it may be used in place of the visual inspection portion of the SIRS. </a:t>
            </a:r>
          </a:p>
          <a:p>
            <a:r>
              <a:rPr lang="en-US" sz="2400" dirty="0">
                <a:solidFill>
                  <a:schemeClr val="accent5">
                    <a:lumMod val="60000"/>
                    <a:lumOff val="40000"/>
                  </a:schemeClr>
                </a:solidFill>
              </a:rPr>
              <a:t>If the association’s officers or directors willfully and knowingly fail to complete a SIRS, that failure is a breach of that person’s fiduciary duty to the unit owners.  </a:t>
            </a:r>
          </a:p>
        </p:txBody>
      </p:sp>
    </p:spTree>
    <p:extLst>
      <p:ext uri="{BB962C8B-B14F-4D97-AF65-F5344CB8AC3E}">
        <p14:creationId xmlns:p14="http://schemas.microsoft.com/office/powerpoint/2010/main" val="165417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7A97-DA9A-3B24-EA1B-1CC2FD858122}"/>
              </a:ext>
            </a:extLst>
          </p:cNvPr>
          <p:cNvSpPr>
            <a:spLocks noGrp="1"/>
          </p:cNvSpPr>
          <p:nvPr>
            <p:ph type="title"/>
          </p:nvPr>
        </p:nvSpPr>
        <p:spPr/>
        <p:txBody>
          <a:bodyPr>
            <a:normAutofit/>
          </a:bodyPr>
          <a:lstStyle/>
          <a:p>
            <a:r>
              <a:rPr lang="en-US" sz="3600" dirty="0"/>
              <a:t>Senate Bill 154: A solution or just more problems?</a:t>
            </a:r>
          </a:p>
        </p:txBody>
      </p:sp>
      <p:sp>
        <p:nvSpPr>
          <p:cNvPr id="3" name="Content Placeholder 2">
            <a:extLst>
              <a:ext uri="{FF2B5EF4-FFF2-40B4-BE49-F238E27FC236}">
                <a16:creationId xmlns:a16="http://schemas.microsoft.com/office/drawing/2014/main" id="{6C09882A-D7CB-3144-D9FC-C53336191F61}"/>
              </a:ext>
            </a:extLst>
          </p:cNvPr>
          <p:cNvSpPr>
            <a:spLocks noGrp="1"/>
          </p:cNvSpPr>
          <p:nvPr>
            <p:ph idx="1"/>
          </p:nvPr>
        </p:nvSpPr>
        <p:spPr/>
        <p:txBody>
          <a:bodyPr>
            <a:normAutofit/>
          </a:bodyPr>
          <a:lstStyle/>
          <a:p>
            <a:pPr marL="0" marR="0">
              <a:spcBef>
                <a:spcPts val="0"/>
              </a:spcBef>
              <a:spcAft>
                <a:spcPts val="0"/>
              </a:spcAft>
            </a:pPr>
            <a:r>
              <a:rPr lang="en-US" sz="3200" dirty="0">
                <a:effectLst/>
                <a:ea typeface="Calibri" panose="020F0502020204030204" pitchFamily="34" charset="0"/>
              </a:rPr>
              <a:t>A preliminary analysis of the Champlain Towers South collapse was reported to be issued by National Institute of Standards and Technology (NIST) of the U.S. Department of Commerce with a final publication apparently anticipated in 2025.  A summary is contained in a NYT’s article published June 15, 2023. </a:t>
            </a:r>
          </a:p>
          <a:p>
            <a:pPr marL="0" marR="0">
              <a:spcBef>
                <a:spcPts val="0"/>
              </a:spcBef>
              <a:spcAft>
                <a:spcPts val="0"/>
              </a:spcAft>
            </a:pPr>
            <a:endParaRPr lang="en-US" sz="3200" dirty="0">
              <a:ea typeface="Calibri" panose="020F0502020204030204" pitchFamily="34" charset="0"/>
            </a:endParaRPr>
          </a:p>
          <a:p>
            <a:endParaRPr lang="en-US" dirty="0"/>
          </a:p>
        </p:txBody>
      </p:sp>
    </p:spTree>
    <p:extLst>
      <p:ext uri="{BB962C8B-B14F-4D97-AF65-F5344CB8AC3E}">
        <p14:creationId xmlns:p14="http://schemas.microsoft.com/office/powerpoint/2010/main" val="276454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BA8B-A1C7-CEE9-1AB0-21024B633234}"/>
              </a:ext>
            </a:extLst>
          </p:cNvPr>
          <p:cNvSpPr>
            <a:spLocks noGrp="1"/>
          </p:cNvSpPr>
          <p:nvPr>
            <p:ph type="title"/>
          </p:nvPr>
        </p:nvSpPr>
        <p:spPr/>
        <p:txBody>
          <a:bodyPr>
            <a:normAutofit/>
          </a:bodyPr>
          <a:lstStyle/>
          <a:p>
            <a:r>
              <a:rPr lang="en-US" sz="4000" dirty="0"/>
              <a:t>Senate Bill 154</a:t>
            </a:r>
          </a:p>
        </p:txBody>
      </p:sp>
      <p:sp>
        <p:nvSpPr>
          <p:cNvPr id="3" name="Content Placeholder 2">
            <a:extLst>
              <a:ext uri="{FF2B5EF4-FFF2-40B4-BE49-F238E27FC236}">
                <a16:creationId xmlns:a16="http://schemas.microsoft.com/office/drawing/2014/main" id="{94C8BE2D-4D5E-01B2-E2F4-1F4115E7B6EE}"/>
              </a:ext>
            </a:extLst>
          </p:cNvPr>
          <p:cNvSpPr>
            <a:spLocks noGrp="1"/>
          </p:cNvSpPr>
          <p:nvPr>
            <p:ph idx="1"/>
          </p:nvPr>
        </p:nvSpPr>
        <p:spPr/>
        <p:txBody>
          <a:bodyPr>
            <a:normAutofit lnSpcReduction="10000"/>
          </a:bodyPr>
          <a:lstStyle/>
          <a:p>
            <a:r>
              <a:rPr lang="en-US" sz="2800" b="0" i="0" u="none" strike="noStrike" baseline="0" dirty="0">
                <a:latin typeface="Times New Roman" panose="02020603050405020304" pitchFamily="18" charset="0"/>
              </a:rPr>
              <a:t>Clarifies that the members (owners) in buildings 3 stories or higher may still vote to waive or reduce reserve funding for nonstructural (non-SIRS components) items. </a:t>
            </a:r>
          </a:p>
          <a:p>
            <a:r>
              <a:rPr lang="en-US" sz="2800" b="0" i="0" u="none" strike="noStrike" baseline="0" dirty="0">
                <a:latin typeface="Times New Roman" panose="02020603050405020304" pitchFamily="18" charset="0"/>
              </a:rPr>
              <a:t>Clarifies that the members (owners) may still vote to waive or reduce reserve funding for one- or two-story condos (requirement for budget, as adopted by board, to include the reserve schedule and funding for paving, painting, roofing and any component where the replacement or deferred maintenance cost exceeds $10,000 remains). </a:t>
            </a:r>
          </a:p>
          <a:p>
            <a:r>
              <a:rPr lang="en-US" sz="2800" b="0" i="0" u="none" strike="noStrike" baseline="0" dirty="0">
                <a:latin typeface="Times New Roman" panose="02020603050405020304" pitchFamily="18" charset="0"/>
              </a:rPr>
              <a:t>Changes voting threshold to waive or reduce reserve funding to a </a:t>
            </a:r>
            <a:r>
              <a:rPr lang="en-US" sz="2800" b="0" i="0" u="none" strike="noStrike" baseline="0" dirty="0">
                <a:solidFill>
                  <a:schemeClr val="accent5">
                    <a:lumMod val="60000"/>
                    <a:lumOff val="40000"/>
                  </a:schemeClr>
                </a:solidFill>
                <a:latin typeface="Times New Roman" panose="02020603050405020304" pitchFamily="18" charset="0"/>
              </a:rPr>
              <a:t>majority of the voting interests </a:t>
            </a:r>
            <a:r>
              <a:rPr lang="en-US" sz="2800" b="0" i="0" u="none" strike="noStrike" baseline="0" dirty="0">
                <a:latin typeface="Times New Roman" panose="02020603050405020304" pitchFamily="18" charset="0"/>
              </a:rPr>
              <a:t>(an increase from the current requirement of a majority of a quorum). </a:t>
            </a:r>
          </a:p>
          <a:p>
            <a:endParaRPr lang="en-US" dirty="0"/>
          </a:p>
        </p:txBody>
      </p:sp>
    </p:spTree>
    <p:extLst>
      <p:ext uri="{BB962C8B-B14F-4D97-AF65-F5344CB8AC3E}">
        <p14:creationId xmlns:p14="http://schemas.microsoft.com/office/powerpoint/2010/main" val="369655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F6191-5B6D-C192-6DE8-7514853D038E}"/>
              </a:ext>
            </a:extLst>
          </p:cNvPr>
          <p:cNvSpPr>
            <a:spLocks noGrp="1"/>
          </p:cNvSpPr>
          <p:nvPr>
            <p:ph type="title"/>
          </p:nvPr>
        </p:nvSpPr>
        <p:spPr/>
        <p:txBody>
          <a:bodyPr>
            <a:normAutofit/>
          </a:bodyPr>
          <a:lstStyle/>
          <a:p>
            <a:r>
              <a:rPr lang="en-US" sz="3600" b="0" i="0" u="none" strike="noStrike" baseline="0" dirty="0"/>
              <a:t>With respect to </a:t>
            </a:r>
            <a:r>
              <a:rPr lang="en-US" sz="3600" b="1" i="0" u="none" strike="noStrike" baseline="0" dirty="0"/>
              <a:t>Structural Integrity Reserve Studies (SIRS), </a:t>
            </a:r>
            <a:r>
              <a:rPr lang="en-US" sz="3600" b="0" i="0" u="none" strike="noStrike" baseline="0" dirty="0"/>
              <a:t>this bill: </a:t>
            </a:r>
            <a:endParaRPr lang="en-US" sz="3600" dirty="0"/>
          </a:p>
        </p:txBody>
      </p:sp>
      <p:sp>
        <p:nvSpPr>
          <p:cNvPr id="3" name="Content Placeholder 2">
            <a:extLst>
              <a:ext uri="{FF2B5EF4-FFF2-40B4-BE49-F238E27FC236}">
                <a16:creationId xmlns:a16="http://schemas.microsoft.com/office/drawing/2014/main" id="{76B26119-16FD-EE43-1CCD-6DE3F10EAA31}"/>
              </a:ext>
            </a:extLst>
          </p:cNvPr>
          <p:cNvSpPr>
            <a:spLocks noGrp="1"/>
          </p:cNvSpPr>
          <p:nvPr>
            <p:ph idx="1"/>
          </p:nvPr>
        </p:nvSpPr>
        <p:spPr/>
        <p:txBody>
          <a:bodyPr/>
          <a:lstStyle/>
          <a:p>
            <a:r>
              <a:rPr lang="en-US" sz="2400" b="0" i="0" u="none" strike="noStrike" baseline="0" dirty="0">
                <a:latin typeface="Times New Roman" panose="02020603050405020304" pitchFamily="18" charset="0"/>
              </a:rPr>
              <a:t>Expands the range of professionals that may perform the visual inspection/prepare SIRS and Turnover Inspection Reports required by 718.301(4)(p). </a:t>
            </a:r>
          </a:p>
          <a:p>
            <a:r>
              <a:rPr lang="en-US" sz="2400" b="0" i="0" u="none" strike="noStrike" baseline="0" dirty="0">
                <a:latin typeface="Times New Roman" panose="02020603050405020304" pitchFamily="18" charset="0"/>
              </a:rPr>
              <a:t>Permits reliance on the visual inspection for a milestone inspection performed within the past 5 years in connection with the SIRS. </a:t>
            </a:r>
          </a:p>
          <a:p>
            <a:r>
              <a:rPr lang="en-US" sz="2400" b="0" i="0" u="none" strike="noStrike" baseline="0" dirty="0">
                <a:latin typeface="Times New Roman" panose="02020603050405020304" pitchFamily="18" charset="0"/>
              </a:rPr>
              <a:t>Eliminates the need for developers to conduct a SIRS prior to turnover (the Turnover Inspection Report will act as substitute). </a:t>
            </a:r>
          </a:p>
          <a:p>
            <a:r>
              <a:rPr lang="en-US" sz="2400" b="0" i="0" u="none" strike="noStrike" baseline="0" dirty="0">
                <a:latin typeface="Times New Roman" panose="02020603050405020304" pitchFamily="18" charset="0"/>
              </a:rPr>
              <a:t>Clarifies that any budget </a:t>
            </a:r>
            <a:r>
              <a:rPr lang="en-US" sz="2400" b="0" i="0" u="none" strike="noStrike" baseline="0" dirty="0">
                <a:solidFill>
                  <a:schemeClr val="accent5">
                    <a:lumMod val="75000"/>
                  </a:schemeClr>
                </a:solidFill>
                <a:latin typeface="Times New Roman" panose="02020603050405020304" pitchFamily="18" charset="0"/>
              </a:rPr>
              <a:t>adopted</a:t>
            </a:r>
            <a:r>
              <a:rPr lang="en-US" sz="2400" b="0" i="0" u="none" strike="noStrike" baseline="0" dirty="0">
                <a:latin typeface="Times New Roman" panose="02020603050405020304" pitchFamily="18" charset="0"/>
              </a:rPr>
              <a:t> </a:t>
            </a:r>
            <a:r>
              <a:rPr lang="en-US" sz="2400" b="0" i="0" u="none" strike="noStrike" baseline="0" dirty="0">
                <a:solidFill>
                  <a:schemeClr val="accent5">
                    <a:lumMod val="60000"/>
                    <a:lumOff val="40000"/>
                  </a:schemeClr>
                </a:solidFill>
                <a:latin typeface="Times New Roman" panose="02020603050405020304" pitchFamily="18" charset="0"/>
              </a:rPr>
              <a:t>on or after December 31, 2024, </a:t>
            </a:r>
            <a:r>
              <a:rPr lang="en-US" sz="2400" b="0" i="0" u="none" strike="noStrike" baseline="0" dirty="0">
                <a:latin typeface="Times New Roman" panose="02020603050405020304" pitchFamily="18" charset="0"/>
              </a:rPr>
              <a:t>must include the funding specified in the SIRS and members cannot vote to waive or reduce funding of the SIRS reserves, or vote to use the SIRS reserves for any other purpose except for the components in the SIRS. </a:t>
            </a:r>
          </a:p>
          <a:p>
            <a:endParaRPr lang="en-US" dirty="0"/>
          </a:p>
        </p:txBody>
      </p:sp>
    </p:spTree>
    <p:extLst>
      <p:ext uri="{BB962C8B-B14F-4D97-AF65-F5344CB8AC3E}">
        <p14:creationId xmlns:p14="http://schemas.microsoft.com/office/powerpoint/2010/main" val="21955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F309-18A8-265F-0CF3-1AADE884CA9F}"/>
              </a:ext>
            </a:extLst>
          </p:cNvPr>
          <p:cNvSpPr>
            <a:spLocks noGrp="1"/>
          </p:cNvSpPr>
          <p:nvPr>
            <p:ph type="title"/>
          </p:nvPr>
        </p:nvSpPr>
        <p:spPr/>
        <p:txBody>
          <a:bodyPr>
            <a:normAutofit fontScale="90000"/>
          </a:bodyPr>
          <a:lstStyle/>
          <a:p>
            <a:r>
              <a:rPr lang="en-US" sz="5400" dirty="0"/>
              <a:t>Areas of concern of Senate Bill 154?</a:t>
            </a:r>
          </a:p>
        </p:txBody>
      </p:sp>
      <p:sp>
        <p:nvSpPr>
          <p:cNvPr id="3" name="Content Placeholder 2">
            <a:extLst>
              <a:ext uri="{FF2B5EF4-FFF2-40B4-BE49-F238E27FC236}">
                <a16:creationId xmlns:a16="http://schemas.microsoft.com/office/drawing/2014/main" id="{8CE771E6-EA5E-91CB-090F-28322399ED71}"/>
              </a:ext>
            </a:extLst>
          </p:cNvPr>
          <p:cNvSpPr>
            <a:spLocks noGrp="1"/>
          </p:cNvSpPr>
          <p:nvPr>
            <p:ph idx="1"/>
          </p:nvPr>
        </p:nvSpPr>
        <p:spPr/>
        <p:txBody>
          <a:bodyPr>
            <a:normAutofit fontScale="92500" lnSpcReduction="20000"/>
          </a:bodyPr>
          <a:lstStyle/>
          <a:p>
            <a:pPr marL="0" marR="0">
              <a:spcBef>
                <a:spcPts val="0"/>
              </a:spcBef>
              <a:spcAft>
                <a:spcPts val="0"/>
              </a:spcAft>
            </a:pPr>
            <a:endParaRPr lang="en-US" sz="3200" dirty="0">
              <a:effectLst/>
              <a:ea typeface="Calibri" panose="020F0502020204030204" pitchFamily="34" charset="0"/>
              <a:cs typeface="Times New Roman" panose="02020603050405020304" pitchFamily="18" charset="0"/>
            </a:endParaRPr>
          </a:p>
          <a:p>
            <a:pPr marL="0" indent="0">
              <a:spcBef>
                <a:spcPts val="0"/>
              </a:spcBef>
              <a:buNone/>
            </a:pPr>
            <a:r>
              <a:rPr lang="en-US" sz="3200" dirty="0">
                <a:effectLst/>
                <a:ea typeface="Calibri" panose="020F0502020204030204" pitchFamily="34" charset="0"/>
                <a:cs typeface="Times New Roman" panose="02020603050405020304" pitchFamily="18" charset="0"/>
              </a:rPr>
              <a:t>No mandatory Board education required to educate approximately 138,000 Board members about milestone inspections and SIRS. </a:t>
            </a:r>
          </a:p>
          <a:p>
            <a:pPr marL="0" marR="0" indent="0">
              <a:spcBef>
                <a:spcPts val="0"/>
              </a:spcBef>
              <a:spcAft>
                <a:spcPts val="0"/>
              </a:spcAft>
              <a:buNone/>
            </a:pPr>
            <a:endParaRPr lang="en-US" sz="32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dirty="0">
                <a:effectLst/>
                <a:ea typeface="Calibri" panose="020F0502020204030204" pitchFamily="34" charset="0"/>
                <a:cs typeface="Times New Roman" panose="02020603050405020304" pitchFamily="18" charset="0"/>
              </a:rPr>
              <a:t>Board authority for financing and special assessment for various </a:t>
            </a:r>
            <a:r>
              <a:rPr lang="en-US" sz="3200" dirty="0">
                <a:ea typeface="Calibri" panose="020F0502020204030204" pitchFamily="34" charset="0"/>
                <a:cs typeface="Times New Roman" panose="02020603050405020304" pitchFamily="18" charset="0"/>
              </a:rPr>
              <a:t>inspection and repair costs may need to be  addressed in the event condominium documents require an owner vote. </a:t>
            </a:r>
          </a:p>
          <a:p>
            <a:pPr marL="0" marR="0" indent="0">
              <a:spcBef>
                <a:spcPts val="0"/>
              </a:spcBef>
              <a:spcAft>
                <a:spcPts val="0"/>
              </a:spcAft>
              <a:buNone/>
            </a:pPr>
            <a:endParaRPr lang="en-US" sz="3200" dirty="0">
              <a:ea typeface="Calibri" panose="020F0502020204030204" pitchFamily="34" charset="0"/>
              <a:cs typeface="Times New Roman" panose="02020603050405020304" pitchFamily="18" charset="0"/>
            </a:endParaRPr>
          </a:p>
          <a:p>
            <a:pPr marL="0" indent="0">
              <a:spcBef>
                <a:spcPts val="0"/>
              </a:spcBef>
              <a:buNone/>
            </a:pPr>
            <a:r>
              <a:rPr lang="en-US" sz="3200" dirty="0">
                <a:effectLst/>
                <a:ea typeface="Calibri" panose="020F0502020204030204" pitchFamily="34" charset="0"/>
                <a:cs typeface="Times New Roman" panose="02020603050405020304" pitchFamily="18" charset="0"/>
              </a:rPr>
              <a:t>Is unit owner approval required to use pooled SIRS reserves?</a:t>
            </a:r>
          </a:p>
          <a:p>
            <a:pPr marL="0" indent="0">
              <a:spcBef>
                <a:spcPts val="0"/>
              </a:spcBef>
              <a:buNone/>
            </a:pPr>
            <a:endParaRPr lang="en-US" sz="3200" dirty="0">
              <a:ea typeface="Calibri" panose="020F0502020204030204" pitchFamily="34" charset="0"/>
              <a:cs typeface="Times New Roman" panose="02020603050405020304" pitchFamily="18" charset="0"/>
            </a:endParaRPr>
          </a:p>
          <a:p>
            <a:pPr marL="0" indent="0">
              <a:spcBef>
                <a:spcPts val="0"/>
              </a:spcBef>
              <a:buNone/>
            </a:pPr>
            <a:endParaRPr lang="en-US" sz="32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20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4487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DA076-7CB8-D0D2-98D2-27827B7C67B3}"/>
              </a:ext>
            </a:extLst>
          </p:cNvPr>
          <p:cNvSpPr>
            <a:spLocks noGrp="1"/>
          </p:cNvSpPr>
          <p:nvPr>
            <p:ph type="title"/>
          </p:nvPr>
        </p:nvSpPr>
        <p:spPr/>
        <p:txBody>
          <a:bodyPr/>
          <a:lstStyle/>
          <a:p>
            <a:r>
              <a:rPr lang="en-US" dirty="0"/>
              <a:t>Other provisions of </a:t>
            </a:r>
            <a:br>
              <a:rPr lang="en-US" dirty="0"/>
            </a:br>
            <a:r>
              <a:rPr lang="en-US" dirty="0"/>
              <a:t>Senate Bill 154</a:t>
            </a:r>
          </a:p>
        </p:txBody>
      </p:sp>
      <p:sp>
        <p:nvSpPr>
          <p:cNvPr id="3" name="Text Placeholder 2">
            <a:extLst>
              <a:ext uri="{FF2B5EF4-FFF2-40B4-BE49-F238E27FC236}">
                <a16:creationId xmlns:a16="http://schemas.microsoft.com/office/drawing/2014/main" id="{F54AEA2C-0F5F-B3BF-6FDE-2D479722972F}"/>
              </a:ext>
            </a:extLst>
          </p:cNvPr>
          <p:cNvSpPr>
            <a:spLocks noGrp="1"/>
          </p:cNvSpPr>
          <p:nvPr>
            <p:ph type="body" idx="1"/>
          </p:nvPr>
        </p:nvSpPr>
        <p:spPr/>
        <p:txBody>
          <a:bodyPr/>
          <a:lstStyle/>
          <a:p>
            <a:r>
              <a:rPr lang="en-US" dirty="0"/>
              <a:t>…additional measures</a:t>
            </a:r>
          </a:p>
        </p:txBody>
      </p:sp>
    </p:spTree>
    <p:extLst>
      <p:ext uri="{BB962C8B-B14F-4D97-AF65-F5344CB8AC3E}">
        <p14:creationId xmlns:p14="http://schemas.microsoft.com/office/powerpoint/2010/main" val="138866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E184-2640-072A-57D0-39BA9F5A14E4}"/>
              </a:ext>
            </a:extLst>
          </p:cNvPr>
          <p:cNvSpPr>
            <a:spLocks noGrp="1"/>
          </p:cNvSpPr>
          <p:nvPr>
            <p:ph type="title"/>
          </p:nvPr>
        </p:nvSpPr>
        <p:spPr/>
        <p:txBody>
          <a:bodyPr>
            <a:normAutofit/>
          </a:bodyPr>
          <a:lstStyle/>
          <a:p>
            <a:r>
              <a:rPr lang="en-US" sz="4000" dirty="0"/>
              <a:t>TURNOVER INSPECTION REPORT</a:t>
            </a:r>
          </a:p>
        </p:txBody>
      </p:sp>
      <p:sp>
        <p:nvSpPr>
          <p:cNvPr id="3" name="Content Placeholder 2">
            <a:extLst>
              <a:ext uri="{FF2B5EF4-FFF2-40B4-BE49-F238E27FC236}">
                <a16:creationId xmlns:a16="http://schemas.microsoft.com/office/drawing/2014/main" id="{F34C4E31-59DE-0432-8D9A-CCEE3F4140CE}"/>
              </a:ext>
            </a:extLst>
          </p:cNvPr>
          <p:cNvSpPr>
            <a:spLocks noGrp="1"/>
          </p:cNvSpPr>
          <p:nvPr>
            <p:ph idx="1"/>
          </p:nvPr>
        </p:nvSpPr>
        <p:spPr/>
        <p:txBody>
          <a:bodyPr>
            <a:noAutofit/>
          </a:bodyPr>
          <a:lstStyle/>
          <a:p>
            <a:r>
              <a:rPr lang="en-US" sz="4000" dirty="0"/>
              <a:t>F.S. 718.301(4) – Applies notwithstanding the date of the C.O. or height of building --</a:t>
            </a:r>
          </a:p>
          <a:p>
            <a:r>
              <a:rPr lang="en-US" sz="4000" dirty="0"/>
              <a:t>At the time of transfer of control of the board, the developer must obtain a </a:t>
            </a:r>
            <a:r>
              <a:rPr lang="en-US" sz="4000" dirty="0">
                <a:solidFill>
                  <a:schemeClr val="accent5">
                    <a:lumMod val="60000"/>
                    <a:lumOff val="40000"/>
                  </a:schemeClr>
                </a:solidFill>
              </a:rPr>
              <a:t>turnover inspection report </a:t>
            </a:r>
            <a:r>
              <a:rPr lang="en-US" sz="4000" dirty="0"/>
              <a:t>attesting to the required maintenance, condition, useful life, and replacement costs of the listed items.</a:t>
            </a:r>
          </a:p>
        </p:txBody>
      </p:sp>
    </p:spTree>
    <p:extLst>
      <p:ext uri="{BB962C8B-B14F-4D97-AF65-F5344CB8AC3E}">
        <p14:creationId xmlns:p14="http://schemas.microsoft.com/office/powerpoint/2010/main" val="214338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975F-2F3A-DBE8-1A00-43D47A657390}"/>
              </a:ext>
            </a:extLst>
          </p:cNvPr>
          <p:cNvSpPr>
            <a:spLocks noGrp="1"/>
          </p:cNvSpPr>
          <p:nvPr>
            <p:ph type="title"/>
          </p:nvPr>
        </p:nvSpPr>
        <p:spPr/>
        <p:txBody>
          <a:bodyPr>
            <a:normAutofit/>
          </a:bodyPr>
          <a:lstStyle/>
          <a:p>
            <a:r>
              <a:rPr lang="en-US" sz="4800" dirty="0"/>
              <a:t>DEVELOPER DISCLOSURES</a:t>
            </a:r>
          </a:p>
        </p:txBody>
      </p:sp>
      <p:sp>
        <p:nvSpPr>
          <p:cNvPr id="3" name="Content Placeholder 2">
            <a:extLst>
              <a:ext uri="{FF2B5EF4-FFF2-40B4-BE49-F238E27FC236}">
                <a16:creationId xmlns:a16="http://schemas.microsoft.com/office/drawing/2014/main" id="{4A046A9E-36CF-0586-A45B-8B535FDC1B1D}"/>
              </a:ext>
            </a:extLst>
          </p:cNvPr>
          <p:cNvSpPr>
            <a:spLocks noGrp="1"/>
          </p:cNvSpPr>
          <p:nvPr>
            <p:ph idx="1"/>
          </p:nvPr>
        </p:nvSpPr>
        <p:spPr/>
        <p:txBody>
          <a:bodyPr/>
          <a:lstStyle/>
          <a:p>
            <a:r>
              <a:rPr lang="en-US" sz="3200" dirty="0"/>
              <a:t>F.S. 718.503(1)</a:t>
            </a:r>
          </a:p>
          <a:p>
            <a:r>
              <a:rPr lang="en-US" sz="3200" dirty="0"/>
              <a:t>Now includes:</a:t>
            </a:r>
          </a:p>
          <a:p>
            <a:r>
              <a:rPr lang="en-US" sz="3200" dirty="0"/>
              <a:t>Milestone Inspection in F.S. 553.899</a:t>
            </a:r>
          </a:p>
          <a:p>
            <a:r>
              <a:rPr lang="en-US" sz="3200" dirty="0"/>
              <a:t>SIRS (or a statement in conspicuous type indicating that SIRS has not been completed or is not required)</a:t>
            </a:r>
          </a:p>
          <a:p>
            <a:r>
              <a:rPr lang="en-US" sz="3200" dirty="0"/>
              <a:t>Turnover Inspection Report in F.S. 718.301(4)(p)&amp;(q)</a:t>
            </a:r>
          </a:p>
          <a:p>
            <a:endParaRPr lang="en-US" dirty="0"/>
          </a:p>
          <a:p>
            <a:endParaRPr lang="en-US" dirty="0"/>
          </a:p>
        </p:txBody>
      </p:sp>
    </p:spTree>
    <p:extLst>
      <p:ext uri="{BB962C8B-B14F-4D97-AF65-F5344CB8AC3E}">
        <p14:creationId xmlns:p14="http://schemas.microsoft.com/office/powerpoint/2010/main" val="328287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04DF-4B54-0EB1-8ACB-027E854ACA5F}"/>
              </a:ext>
            </a:extLst>
          </p:cNvPr>
          <p:cNvSpPr>
            <a:spLocks noGrp="1"/>
          </p:cNvSpPr>
          <p:nvPr>
            <p:ph type="title"/>
          </p:nvPr>
        </p:nvSpPr>
        <p:spPr/>
        <p:txBody>
          <a:bodyPr>
            <a:normAutofit/>
          </a:bodyPr>
          <a:lstStyle/>
          <a:p>
            <a:r>
              <a:rPr lang="en-US" sz="4000" dirty="0"/>
              <a:t>NONDEVELOPER SALES DISCLOSURES</a:t>
            </a:r>
          </a:p>
        </p:txBody>
      </p:sp>
      <p:sp>
        <p:nvSpPr>
          <p:cNvPr id="3" name="Content Placeholder 2">
            <a:extLst>
              <a:ext uri="{FF2B5EF4-FFF2-40B4-BE49-F238E27FC236}">
                <a16:creationId xmlns:a16="http://schemas.microsoft.com/office/drawing/2014/main" id="{805B1123-5F8F-6C8A-FCEF-E2FC7F4F7BB9}"/>
              </a:ext>
            </a:extLst>
          </p:cNvPr>
          <p:cNvSpPr>
            <a:spLocks noGrp="1"/>
          </p:cNvSpPr>
          <p:nvPr>
            <p:ph idx="1"/>
          </p:nvPr>
        </p:nvSpPr>
        <p:spPr>
          <a:xfrm>
            <a:off x="838200" y="1828800"/>
            <a:ext cx="10515600" cy="4351338"/>
          </a:xfrm>
        </p:spPr>
        <p:txBody>
          <a:bodyPr>
            <a:normAutofit lnSpcReduction="10000"/>
          </a:bodyPr>
          <a:lstStyle/>
          <a:p>
            <a:r>
              <a:rPr lang="en-US" sz="2800" dirty="0"/>
              <a:t>Each unit </a:t>
            </a:r>
            <a:r>
              <a:rPr lang="en-US" sz="2800" dirty="0">
                <a:solidFill>
                  <a:schemeClr val="accent5">
                    <a:lumMod val="60000"/>
                    <a:lumOff val="40000"/>
                  </a:schemeClr>
                </a:solidFill>
              </a:rPr>
              <a:t>owner who is not a developer </a:t>
            </a:r>
            <a:r>
              <a:rPr lang="en-US" sz="2800" dirty="0"/>
              <a:t>must comply with Florida Statute 718.503(2). </a:t>
            </a:r>
          </a:p>
          <a:p>
            <a:r>
              <a:rPr lang="en-US" sz="2800" dirty="0"/>
              <a:t>Each prospective purchaser who has entered into a contract for the purchase of a condominium unit is entitled to the following at the </a:t>
            </a:r>
            <a:r>
              <a:rPr lang="en-US" sz="2800" dirty="0">
                <a:solidFill>
                  <a:schemeClr val="accent5">
                    <a:lumMod val="60000"/>
                    <a:lumOff val="40000"/>
                  </a:schemeClr>
                </a:solidFill>
              </a:rPr>
              <a:t>seller’s expense</a:t>
            </a:r>
            <a:r>
              <a:rPr lang="en-US" sz="2800" dirty="0"/>
              <a:t>:  </a:t>
            </a:r>
          </a:p>
          <a:p>
            <a:pPr algn="l"/>
            <a:r>
              <a:rPr lang="en-US" sz="2800" b="0" i="0" dirty="0">
                <a:effectLst/>
              </a:rPr>
              <a:t>1. The Declaration of Condominium.</a:t>
            </a:r>
          </a:p>
          <a:p>
            <a:pPr algn="l"/>
            <a:r>
              <a:rPr lang="en-US" sz="2800" b="0" i="0" dirty="0">
                <a:effectLst/>
              </a:rPr>
              <a:t>2. Articles of Incorporation of the association.</a:t>
            </a:r>
          </a:p>
          <a:p>
            <a:pPr algn="l"/>
            <a:r>
              <a:rPr lang="en-US" sz="2800" b="0" i="0" dirty="0">
                <a:effectLst/>
              </a:rPr>
              <a:t>3. Bylaws and Rules of the association.</a:t>
            </a:r>
          </a:p>
          <a:p>
            <a:pPr algn="l"/>
            <a:r>
              <a:rPr lang="en-US" sz="2800" b="0" i="0" dirty="0">
                <a:effectLst/>
              </a:rPr>
              <a:t>4. Financial information required by s. </a:t>
            </a:r>
            <a:r>
              <a:rPr lang="en-US" sz="2800" b="0" i="0" dirty="0">
                <a:effectLst/>
                <a:hlinkClick r:id="rId2">
                  <a:extLst>
                    <a:ext uri="{A12FA001-AC4F-418D-AE19-62706E023703}">
                      <ahyp:hlinkClr xmlns:ahyp="http://schemas.microsoft.com/office/drawing/2018/hyperlinkcolor" val="tx"/>
                    </a:ext>
                  </a:extLst>
                </a:hlinkClick>
              </a:rPr>
              <a:t>718.111</a:t>
            </a:r>
            <a:r>
              <a:rPr lang="en-US" sz="2800" b="0" i="0" dirty="0">
                <a:effectLst/>
              </a:rPr>
              <a:t>.</a:t>
            </a:r>
          </a:p>
          <a:p>
            <a:endParaRPr lang="en-US" dirty="0"/>
          </a:p>
        </p:txBody>
      </p:sp>
    </p:spTree>
    <p:extLst>
      <p:ext uri="{BB962C8B-B14F-4D97-AF65-F5344CB8AC3E}">
        <p14:creationId xmlns:p14="http://schemas.microsoft.com/office/powerpoint/2010/main" val="25281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DA28E-0BC8-0A70-E13A-35EC076317FD}"/>
              </a:ext>
            </a:extLst>
          </p:cNvPr>
          <p:cNvSpPr>
            <a:spLocks noGrp="1"/>
          </p:cNvSpPr>
          <p:nvPr>
            <p:ph type="title"/>
          </p:nvPr>
        </p:nvSpPr>
        <p:spPr/>
        <p:txBody>
          <a:bodyPr/>
          <a:lstStyle/>
          <a:p>
            <a:r>
              <a:rPr lang="en-US" sz="3600" dirty="0"/>
              <a:t>NONDEVELOPER SALES DISCLOSURES</a:t>
            </a:r>
            <a:endParaRPr lang="en-US" dirty="0"/>
          </a:p>
        </p:txBody>
      </p:sp>
      <p:sp>
        <p:nvSpPr>
          <p:cNvPr id="3" name="Content Placeholder 2">
            <a:extLst>
              <a:ext uri="{FF2B5EF4-FFF2-40B4-BE49-F238E27FC236}">
                <a16:creationId xmlns:a16="http://schemas.microsoft.com/office/drawing/2014/main" id="{9DEE1A0A-156B-942F-C01B-E9026CD6E698}"/>
              </a:ext>
            </a:extLst>
          </p:cNvPr>
          <p:cNvSpPr>
            <a:spLocks noGrp="1"/>
          </p:cNvSpPr>
          <p:nvPr>
            <p:ph idx="1"/>
          </p:nvPr>
        </p:nvSpPr>
        <p:spPr/>
        <p:txBody>
          <a:bodyPr/>
          <a:lstStyle/>
          <a:p>
            <a:pPr algn="l"/>
            <a:r>
              <a:rPr lang="en-US" sz="2400" b="0" i="0" dirty="0">
                <a:effectLst/>
              </a:rPr>
              <a:t>5. A copy of the </a:t>
            </a:r>
            <a:r>
              <a:rPr lang="en-US" sz="2400" b="0" i="0" dirty="0">
                <a:solidFill>
                  <a:schemeClr val="accent5">
                    <a:lumMod val="60000"/>
                    <a:lumOff val="40000"/>
                  </a:schemeClr>
                </a:solidFill>
                <a:effectLst/>
              </a:rPr>
              <a:t>inspector-prepared summary of the milestone inspection report </a:t>
            </a:r>
            <a:r>
              <a:rPr lang="en-US" sz="2400" b="0" i="0" dirty="0">
                <a:effectLst/>
              </a:rPr>
              <a:t>as described in ss. </a:t>
            </a:r>
            <a:r>
              <a:rPr lang="en-US" sz="2400" b="0" i="0" dirty="0">
                <a:effectLst/>
                <a:hlinkClick r:id="rId2">
                  <a:extLst>
                    <a:ext uri="{A12FA001-AC4F-418D-AE19-62706E023703}">
                      <ahyp:hlinkClr xmlns:ahyp="http://schemas.microsoft.com/office/drawing/2018/hyperlinkcolor" val="tx"/>
                    </a:ext>
                  </a:extLst>
                </a:hlinkClick>
              </a:rPr>
              <a:t>553.899</a:t>
            </a:r>
            <a:r>
              <a:rPr lang="en-US" sz="2400" b="0" i="0" dirty="0">
                <a:effectLst/>
              </a:rPr>
              <a:t> if applicable.</a:t>
            </a:r>
          </a:p>
          <a:p>
            <a:pPr algn="l"/>
            <a:r>
              <a:rPr lang="en-US" sz="2400" b="0" i="0" dirty="0">
                <a:effectLst/>
              </a:rPr>
              <a:t>6. </a:t>
            </a:r>
            <a:r>
              <a:rPr lang="en-US" sz="2400" b="0" i="0" dirty="0">
                <a:solidFill>
                  <a:schemeClr val="accent5">
                    <a:lumMod val="60000"/>
                    <a:lumOff val="40000"/>
                  </a:schemeClr>
                </a:solidFill>
                <a:effectLst/>
              </a:rPr>
              <a:t>The association’s most recent structural integrity reserve study or a statement that the association has not completed a structural integrity reserve study.</a:t>
            </a:r>
          </a:p>
          <a:p>
            <a:pPr algn="l"/>
            <a:r>
              <a:rPr lang="en-US" sz="2400" dirty="0"/>
              <a:t>7.    </a:t>
            </a:r>
            <a:r>
              <a:rPr lang="en-US" sz="2400" dirty="0">
                <a:solidFill>
                  <a:schemeClr val="accent5">
                    <a:lumMod val="60000"/>
                    <a:lumOff val="40000"/>
                  </a:schemeClr>
                </a:solidFill>
              </a:rPr>
              <a:t>A copy of the turnover inspection report (718.301(4)(p)&amp;(q)) for a turnover inspection performed on or after July 1, 2023.  </a:t>
            </a:r>
            <a:endParaRPr lang="en-US" sz="2400" b="0" i="0" dirty="0">
              <a:solidFill>
                <a:schemeClr val="accent5">
                  <a:lumMod val="60000"/>
                  <a:lumOff val="40000"/>
                </a:schemeClr>
              </a:solidFill>
              <a:effectLst/>
            </a:endParaRPr>
          </a:p>
          <a:p>
            <a:pPr algn="l"/>
            <a:r>
              <a:rPr lang="en-US" sz="2400" dirty="0"/>
              <a:t>8</a:t>
            </a:r>
            <a:r>
              <a:rPr lang="en-US" sz="2400" b="0" i="0" dirty="0">
                <a:effectLst/>
              </a:rPr>
              <a:t>. The document entitled “Frequently Asked Questions and Answers” required by s. </a:t>
            </a:r>
            <a:r>
              <a:rPr lang="en-US" sz="2400" b="0" i="0" dirty="0">
                <a:effectLst/>
                <a:hlinkClick r:id="rId3">
                  <a:extLst>
                    <a:ext uri="{A12FA001-AC4F-418D-AE19-62706E023703}">
                      <ahyp:hlinkClr xmlns:ahyp="http://schemas.microsoft.com/office/drawing/2018/hyperlinkcolor" val="tx"/>
                    </a:ext>
                  </a:extLst>
                </a:hlinkClick>
              </a:rPr>
              <a:t>718.504</a:t>
            </a:r>
            <a:r>
              <a:rPr lang="en-US" sz="2400" b="0" i="0" dirty="0">
                <a:effectLst/>
              </a:rPr>
              <a:t>.</a:t>
            </a:r>
          </a:p>
          <a:p>
            <a:pPr algn="l"/>
            <a:r>
              <a:rPr lang="en-US" sz="2400" b="0" i="0" dirty="0">
                <a:effectLst/>
              </a:rPr>
              <a:t>9.    A copy of the Condominium Governance Form published by DBPR. </a:t>
            </a:r>
          </a:p>
          <a:p>
            <a:endParaRPr lang="en-US" dirty="0"/>
          </a:p>
        </p:txBody>
      </p:sp>
    </p:spTree>
    <p:extLst>
      <p:ext uri="{BB962C8B-B14F-4D97-AF65-F5344CB8AC3E}">
        <p14:creationId xmlns:p14="http://schemas.microsoft.com/office/powerpoint/2010/main" val="272880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1A89-6431-9703-0BC9-1EC2C237D3C5}"/>
              </a:ext>
            </a:extLst>
          </p:cNvPr>
          <p:cNvSpPr>
            <a:spLocks noGrp="1"/>
          </p:cNvSpPr>
          <p:nvPr>
            <p:ph type="title"/>
          </p:nvPr>
        </p:nvSpPr>
        <p:spPr/>
        <p:txBody>
          <a:bodyPr/>
          <a:lstStyle/>
          <a:p>
            <a:r>
              <a:rPr lang="en-US" dirty="0"/>
              <a:t>NONDEVELOPER CONTRCT DISCLOSURES</a:t>
            </a:r>
          </a:p>
        </p:txBody>
      </p:sp>
      <p:sp>
        <p:nvSpPr>
          <p:cNvPr id="3" name="Content Placeholder 2">
            <a:extLst>
              <a:ext uri="{FF2B5EF4-FFF2-40B4-BE49-F238E27FC236}">
                <a16:creationId xmlns:a16="http://schemas.microsoft.com/office/drawing/2014/main" id="{826B705A-DE62-2D3F-017C-A278625EE59F}"/>
              </a:ext>
            </a:extLst>
          </p:cNvPr>
          <p:cNvSpPr>
            <a:spLocks noGrp="1"/>
          </p:cNvSpPr>
          <p:nvPr>
            <p:ph idx="1"/>
          </p:nvPr>
        </p:nvSpPr>
        <p:spPr/>
        <p:txBody>
          <a:bodyPr>
            <a:normAutofit lnSpcReduction="10000"/>
          </a:bodyPr>
          <a:lstStyle/>
          <a:p>
            <a:r>
              <a:rPr lang="en-US" dirty="0"/>
              <a:t>A contract entered into after </a:t>
            </a:r>
            <a:r>
              <a:rPr lang="en-US" dirty="0">
                <a:solidFill>
                  <a:schemeClr val="accent5">
                    <a:lumMod val="60000"/>
                    <a:lumOff val="40000"/>
                  </a:schemeClr>
                </a:solidFill>
              </a:rPr>
              <a:t>December 31, 2024</a:t>
            </a:r>
            <a:r>
              <a:rPr lang="en-US" dirty="0"/>
              <a:t>, for the sale of a unit that does not contain these appropriate disclosures is </a:t>
            </a:r>
            <a:r>
              <a:rPr lang="en-US" dirty="0">
                <a:solidFill>
                  <a:schemeClr val="accent5">
                    <a:lumMod val="60000"/>
                    <a:lumOff val="40000"/>
                  </a:schemeClr>
                </a:solidFill>
              </a:rPr>
              <a:t>voidable</a:t>
            </a:r>
            <a:r>
              <a:rPr lang="en-US" dirty="0"/>
              <a:t> at the option of the purchaser prior to closing. See F.S. 718.503(2)(e).</a:t>
            </a:r>
          </a:p>
          <a:p>
            <a:r>
              <a:rPr lang="en-US" dirty="0"/>
              <a:t>If the association </a:t>
            </a:r>
            <a:r>
              <a:rPr lang="en-US" dirty="0">
                <a:solidFill>
                  <a:schemeClr val="accent5">
                    <a:lumMod val="60000"/>
                    <a:lumOff val="40000"/>
                  </a:schemeClr>
                </a:solidFill>
              </a:rPr>
              <a:t>is required </a:t>
            </a:r>
            <a:r>
              <a:rPr lang="en-US" dirty="0"/>
              <a:t>to have completed a Milestone Inspection (553.899), a turnover inspection report on or after July 1, 2023, or a SIRS and </a:t>
            </a:r>
            <a:r>
              <a:rPr lang="en-US" dirty="0">
                <a:solidFill>
                  <a:schemeClr val="accent5">
                    <a:lumMod val="60000"/>
                    <a:lumOff val="40000"/>
                  </a:schemeClr>
                </a:solidFill>
              </a:rPr>
              <a:t>HAS NOT</a:t>
            </a:r>
            <a:r>
              <a:rPr lang="en-US" dirty="0"/>
              <a:t>, the contract must contain a statement in conspicuous type indicating the requirement that has not been completed.   </a:t>
            </a:r>
          </a:p>
          <a:p>
            <a:r>
              <a:rPr lang="en-US" dirty="0"/>
              <a:t>If the association </a:t>
            </a:r>
            <a:r>
              <a:rPr lang="en-US" dirty="0">
                <a:solidFill>
                  <a:schemeClr val="accent5">
                    <a:lumMod val="60000"/>
                    <a:lumOff val="40000"/>
                  </a:schemeClr>
                </a:solidFill>
              </a:rPr>
              <a:t>is NOT required </a:t>
            </a:r>
            <a:r>
              <a:rPr lang="en-US" dirty="0"/>
              <a:t>to have completed a Milestone Inspection (553.899) or a SIRS, the contract must contain a statement in conspicuous type indicating that the association is </a:t>
            </a:r>
            <a:r>
              <a:rPr lang="en-US" dirty="0">
                <a:solidFill>
                  <a:schemeClr val="accent5">
                    <a:lumMod val="60000"/>
                    <a:lumOff val="40000"/>
                  </a:schemeClr>
                </a:solidFill>
              </a:rPr>
              <a:t>NOT required</a:t>
            </a:r>
            <a:r>
              <a:rPr lang="en-US" dirty="0"/>
              <a:t> to have such.  </a:t>
            </a:r>
          </a:p>
          <a:p>
            <a:r>
              <a:rPr lang="en-US" dirty="0"/>
              <a:t>If the association </a:t>
            </a:r>
            <a:r>
              <a:rPr lang="en-US" dirty="0">
                <a:solidFill>
                  <a:schemeClr val="accent5">
                    <a:lumMod val="60000"/>
                    <a:lumOff val="40000"/>
                  </a:schemeClr>
                </a:solidFill>
              </a:rPr>
              <a:t>has completed </a:t>
            </a:r>
            <a:r>
              <a:rPr lang="en-US" dirty="0"/>
              <a:t>a Milestone Inspection (553.899), a turnover inspection report on or after July 1, 2023, or a SIRS, </a:t>
            </a:r>
            <a:r>
              <a:rPr lang="en-US" dirty="0">
                <a:solidFill>
                  <a:schemeClr val="accent5">
                    <a:lumMod val="60000"/>
                    <a:lumOff val="40000"/>
                  </a:schemeClr>
                </a:solidFill>
              </a:rPr>
              <a:t>the contract must contain one of the disclosures in 718.503(2)(e)1. or 2 attesting to receipt 3 days prior to entering into the contract or that the contract is voidable within 3 days of receipt.</a:t>
            </a:r>
          </a:p>
          <a:p>
            <a:endParaRPr lang="en-US" dirty="0"/>
          </a:p>
        </p:txBody>
      </p:sp>
    </p:spTree>
    <p:extLst>
      <p:ext uri="{BB962C8B-B14F-4D97-AF65-F5344CB8AC3E}">
        <p14:creationId xmlns:p14="http://schemas.microsoft.com/office/powerpoint/2010/main" val="6112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373A-E69A-0BC9-9FCD-AD93FD371348}"/>
              </a:ext>
            </a:extLst>
          </p:cNvPr>
          <p:cNvSpPr>
            <a:spLocks noGrp="1"/>
          </p:cNvSpPr>
          <p:nvPr>
            <p:ph type="title"/>
          </p:nvPr>
        </p:nvSpPr>
        <p:spPr/>
        <p:txBody>
          <a:bodyPr/>
          <a:lstStyle/>
          <a:p>
            <a:r>
              <a:rPr lang="en-US" dirty="0"/>
              <a:t>Other provisions of Senate Bill 154</a:t>
            </a:r>
          </a:p>
        </p:txBody>
      </p:sp>
      <p:sp>
        <p:nvSpPr>
          <p:cNvPr id="3" name="Content Placeholder 2">
            <a:extLst>
              <a:ext uri="{FF2B5EF4-FFF2-40B4-BE49-F238E27FC236}">
                <a16:creationId xmlns:a16="http://schemas.microsoft.com/office/drawing/2014/main" id="{376BDB26-CB40-2161-B0CB-D17281F59A07}"/>
              </a:ext>
            </a:extLst>
          </p:cNvPr>
          <p:cNvSpPr>
            <a:spLocks noGrp="1"/>
          </p:cNvSpPr>
          <p:nvPr>
            <p:ph idx="1"/>
          </p:nvPr>
        </p:nvSpPr>
        <p:spPr/>
        <p:txBody>
          <a:bodyPr>
            <a:normAutofit/>
          </a:bodyPr>
          <a:lstStyle/>
          <a:p>
            <a:r>
              <a:rPr lang="en-US" sz="2400" b="0" i="0" u="none" strike="noStrike" baseline="0" dirty="0">
                <a:latin typeface="Times New Roman" panose="02020603050405020304" pitchFamily="18" charset="0"/>
              </a:rPr>
              <a:t>Excludes insurance premiums from the 115% threshold calculation for budget increases. </a:t>
            </a:r>
          </a:p>
          <a:p>
            <a:r>
              <a:rPr lang="en-US" sz="2400" b="0" i="0" u="none" strike="noStrike" baseline="0" dirty="0">
                <a:latin typeface="Times New Roman" panose="02020603050405020304" pitchFamily="18" charset="0"/>
              </a:rPr>
              <a:t>Relieves condo/coop unit owners insured by Citizens from purchasing flood insurance. </a:t>
            </a:r>
          </a:p>
          <a:p>
            <a:r>
              <a:rPr lang="en-US" sz="2400" b="0" i="0" u="none" strike="noStrike" baseline="0" dirty="0">
                <a:latin typeface="Times New Roman" panose="02020603050405020304" pitchFamily="18" charset="0"/>
              </a:rPr>
              <a:t>Requires Boards to perform any required maintenance identified in the turnover inspection report or any subsequent maintenance protocols. </a:t>
            </a:r>
          </a:p>
          <a:p>
            <a:r>
              <a:rPr lang="en-US" sz="2400" b="0" i="0" u="none" strike="noStrike" baseline="0" dirty="0">
                <a:solidFill>
                  <a:schemeClr val="accent5">
                    <a:lumMod val="60000"/>
                    <a:lumOff val="40000"/>
                  </a:schemeClr>
                </a:solidFill>
                <a:latin typeface="Times New Roman" panose="02020603050405020304" pitchFamily="18" charset="0"/>
              </a:rPr>
              <a:t>Disposes with DBPR arbitration to resolve disputes related to milestone inspections, SIRS or reserve funding (instead requiring compliance with §720.311 pre-suit mediation as a prerequisite to litigation). </a:t>
            </a:r>
          </a:p>
          <a:p>
            <a:r>
              <a:rPr lang="en-US" sz="2400" b="0" i="0" u="none" strike="noStrike" baseline="0" dirty="0">
                <a:latin typeface="Times New Roman" panose="02020603050405020304" pitchFamily="18" charset="0"/>
              </a:rPr>
              <a:t>Expands access to records to any person authorized by an association member. </a:t>
            </a:r>
          </a:p>
          <a:p>
            <a:endParaRPr lang="en-US" dirty="0"/>
          </a:p>
        </p:txBody>
      </p:sp>
    </p:spTree>
    <p:extLst>
      <p:ext uri="{BB962C8B-B14F-4D97-AF65-F5344CB8AC3E}">
        <p14:creationId xmlns:p14="http://schemas.microsoft.com/office/powerpoint/2010/main" val="42715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A9E-811E-0553-1DF3-D12A67327138}"/>
              </a:ext>
            </a:extLst>
          </p:cNvPr>
          <p:cNvSpPr>
            <a:spLocks noGrp="1"/>
          </p:cNvSpPr>
          <p:nvPr>
            <p:ph type="title"/>
          </p:nvPr>
        </p:nvSpPr>
        <p:spPr/>
        <p:txBody>
          <a:bodyPr>
            <a:normAutofit/>
          </a:bodyPr>
          <a:lstStyle/>
          <a:p>
            <a:r>
              <a:rPr lang="en-US" sz="6000" dirty="0"/>
              <a:t>IMPORTANT CHANGES </a:t>
            </a:r>
          </a:p>
        </p:txBody>
      </p:sp>
      <p:sp>
        <p:nvSpPr>
          <p:cNvPr id="3" name="Content Placeholder 2">
            <a:extLst>
              <a:ext uri="{FF2B5EF4-FFF2-40B4-BE49-F238E27FC236}">
                <a16:creationId xmlns:a16="http://schemas.microsoft.com/office/drawing/2014/main" id="{4A856A50-27F4-7B22-9E56-D7B2C6D05B9A}"/>
              </a:ext>
            </a:extLst>
          </p:cNvPr>
          <p:cNvSpPr>
            <a:spLocks noGrp="1"/>
          </p:cNvSpPr>
          <p:nvPr>
            <p:ph idx="1"/>
          </p:nvPr>
        </p:nvSpPr>
        <p:spPr/>
        <p:txBody>
          <a:bodyPr>
            <a:normAutofit lnSpcReduction="10000"/>
          </a:bodyPr>
          <a:lstStyle/>
          <a:p>
            <a:pPr lvl="1"/>
            <a:r>
              <a:rPr lang="en-US" sz="4800" dirty="0"/>
              <a:t>MILESTONE INSPECTIONS</a:t>
            </a:r>
          </a:p>
          <a:p>
            <a:pPr marL="228600" lvl="1" indent="0">
              <a:buNone/>
            </a:pPr>
            <a:endParaRPr lang="en-US" sz="4800" dirty="0"/>
          </a:p>
          <a:p>
            <a:pPr lvl="1"/>
            <a:r>
              <a:rPr lang="en-US" sz="4800" dirty="0"/>
              <a:t>STRUCTURAL INTEGRITY RESERVE STUDIES (SIRS)</a:t>
            </a:r>
          </a:p>
          <a:p>
            <a:pPr marL="228600" lvl="1" indent="0">
              <a:buNone/>
            </a:pPr>
            <a:endParaRPr lang="en-US" sz="4800" dirty="0"/>
          </a:p>
          <a:p>
            <a:pPr lvl="1"/>
            <a:r>
              <a:rPr lang="en-US" sz="4800" dirty="0"/>
              <a:t>SALES DISCLOSURES</a:t>
            </a:r>
          </a:p>
        </p:txBody>
      </p:sp>
    </p:spTree>
    <p:extLst>
      <p:ext uri="{BB962C8B-B14F-4D97-AF65-F5344CB8AC3E}">
        <p14:creationId xmlns:p14="http://schemas.microsoft.com/office/powerpoint/2010/main" val="276089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D1ED-9264-04E6-2295-3C18239F541C}"/>
              </a:ext>
            </a:extLst>
          </p:cNvPr>
          <p:cNvSpPr>
            <a:spLocks noGrp="1"/>
          </p:cNvSpPr>
          <p:nvPr>
            <p:ph type="title"/>
          </p:nvPr>
        </p:nvSpPr>
        <p:spPr/>
        <p:txBody>
          <a:bodyPr/>
          <a:lstStyle/>
          <a:p>
            <a:r>
              <a:rPr lang="en-US" dirty="0"/>
              <a:t>DBPR’s website (not yet updated for SB 154) </a:t>
            </a:r>
          </a:p>
        </p:txBody>
      </p:sp>
      <p:sp>
        <p:nvSpPr>
          <p:cNvPr id="3" name="Content Placeholder 2">
            <a:extLst>
              <a:ext uri="{FF2B5EF4-FFF2-40B4-BE49-F238E27FC236}">
                <a16:creationId xmlns:a16="http://schemas.microsoft.com/office/drawing/2014/main" id="{9C4DA0CD-1A89-1E15-E4F8-445DE1E7C127}"/>
              </a:ext>
            </a:extLst>
          </p:cNvPr>
          <p:cNvSpPr>
            <a:spLocks noGrp="1"/>
          </p:cNvSpPr>
          <p:nvPr>
            <p:ph idx="1"/>
          </p:nvPr>
        </p:nvSpPr>
        <p:spPr/>
        <p:txBody>
          <a:bodyPr>
            <a:normAutofit fontScale="92500" lnSpcReduction="20000"/>
          </a:bodyPr>
          <a:lstStyle/>
          <a:p>
            <a:r>
              <a:rPr lang="en-US" dirty="0"/>
              <a:t>Visit the website: </a:t>
            </a:r>
            <a:r>
              <a:rPr lang="en-US" sz="2400" dirty="0">
                <a:hlinkClick r:id="rId2"/>
              </a:rPr>
              <a:t>http://www.myfloridalicense.com/DBPR/</a:t>
            </a:r>
            <a:endParaRPr lang="en-US" sz="2400" dirty="0"/>
          </a:p>
          <a:p>
            <a:pPr marL="0" indent="0">
              <a:buNone/>
            </a:pPr>
            <a:r>
              <a:rPr lang="en-US" b="1" i="0" dirty="0">
                <a:effectLst/>
                <a:latin typeface="Lato" panose="020F0502020204030203" pitchFamily="34" charset="0"/>
              </a:rPr>
              <a:t>1. Frequently Asked Questions Related to SB 4-D –</a:t>
            </a:r>
          </a:p>
          <a:p>
            <a:pPr marL="0" indent="0">
              <a:buNone/>
            </a:pPr>
            <a:r>
              <a:rPr lang="en-US" b="1" i="0" dirty="0">
                <a:effectLst/>
                <a:latin typeface="Lato" panose="020F0502020204030203" pitchFamily="34" charset="0"/>
              </a:rPr>
              <a:t>2. Condominium and Cooperative Building Reporting Requirements form —</a:t>
            </a:r>
          </a:p>
          <a:p>
            <a:pPr algn="just" latinLnBrk="0">
              <a:spcBef>
                <a:spcPts val="0"/>
              </a:spcBef>
            </a:pPr>
            <a:r>
              <a:rPr lang="en-US" b="0" i="0" dirty="0">
                <a:solidFill>
                  <a:schemeClr val="accent1"/>
                </a:solidFill>
                <a:effectLst/>
                <a:latin typeface="Lato" panose="020F0502020204030203" pitchFamily="34" charset="0"/>
              </a:rPr>
              <a:t>718.501(3)(a), F.S./</a:t>
            </a:r>
            <a:r>
              <a:rPr lang="en-US" b="0" i="0" u="none" strike="noStrike" dirty="0">
                <a:solidFill>
                  <a:schemeClr val="accent1"/>
                </a:solidFill>
                <a:effectLst/>
                <a:latin typeface="Lato" panose="020F0502020204030203" pitchFamily="34" charset="0"/>
                <a:hlinkClick r:id="rId3">
                  <a:extLst>
                    <a:ext uri="{A12FA001-AC4F-418D-AE19-62706E023703}">
                      <ahyp:hlinkClr xmlns:ahyp="http://schemas.microsoft.com/office/drawing/2018/hyperlinkcolor" val="tx"/>
                    </a:ext>
                  </a:extLst>
                </a:hlinkClick>
              </a:rPr>
              <a:t>Senate Bill SB 4-D</a:t>
            </a:r>
            <a:r>
              <a:rPr lang="en-US" b="0" i="0" dirty="0">
                <a:solidFill>
                  <a:schemeClr val="accent1"/>
                </a:solidFill>
                <a:effectLst/>
                <a:latin typeface="Lato" panose="020F0502020204030203" pitchFamily="34" charset="0"/>
              </a:rPr>
              <a:t> requires all condominium and cooperative associations with buildings 3 stories or higher to report the following information to the Division of Florida Condominium, Timeshares and Mobile Homes on or before January 1, 2023.</a:t>
            </a:r>
          </a:p>
          <a:p>
            <a:pPr marL="0" indent="0" algn="l">
              <a:spcBef>
                <a:spcPts val="0"/>
              </a:spcBef>
              <a:buNone/>
            </a:pPr>
            <a:br>
              <a:rPr lang="en-US" dirty="0">
                <a:solidFill>
                  <a:schemeClr val="accent1"/>
                </a:solidFill>
              </a:rPr>
            </a:br>
            <a:r>
              <a:rPr lang="en-US" b="0" i="0" dirty="0">
                <a:solidFill>
                  <a:schemeClr val="accent1"/>
                </a:solidFill>
                <a:effectLst/>
                <a:latin typeface="Lato" panose="020F0502020204030203" pitchFamily="34" charset="0"/>
              </a:rPr>
              <a:t>Contact Name, Phone Number, and Email Address</a:t>
            </a:r>
          </a:p>
          <a:p>
            <a:pPr algn="l">
              <a:spcBef>
                <a:spcPts val="0"/>
              </a:spcBef>
              <a:buFont typeface="Arial" panose="020B0604020202020204" pitchFamily="34" charset="0"/>
              <a:buChar char="•"/>
            </a:pPr>
            <a:r>
              <a:rPr lang="en-US" b="0" i="0" dirty="0">
                <a:solidFill>
                  <a:schemeClr val="accent1"/>
                </a:solidFill>
                <a:effectLst/>
                <a:latin typeface="Lato" panose="020F0502020204030203" pitchFamily="34" charset="0"/>
              </a:rPr>
              <a:t>Name of Project</a:t>
            </a:r>
          </a:p>
          <a:p>
            <a:pPr algn="l">
              <a:spcBef>
                <a:spcPts val="0"/>
              </a:spcBef>
              <a:buFont typeface="Arial" panose="020B0604020202020204" pitchFamily="34" charset="0"/>
              <a:buChar char="•"/>
            </a:pPr>
            <a:r>
              <a:rPr lang="en-US" b="0" i="0" dirty="0">
                <a:solidFill>
                  <a:schemeClr val="accent1"/>
                </a:solidFill>
                <a:effectLst/>
                <a:latin typeface="Lato" panose="020F0502020204030203" pitchFamily="34" charset="0"/>
              </a:rPr>
              <a:t>Project License # ( To find license # please click </a:t>
            </a:r>
            <a:r>
              <a:rPr lang="en-US" b="0" i="0" u="none" strike="noStrike" dirty="0">
                <a:solidFill>
                  <a:schemeClr val="accent1"/>
                </a:solidFill>
                <a:effectLst/>
                <a:latin typeface="Lato" panose="020F0502020204030203" pitchFamily="34" charset="0"/>
                <a:hlinkClick r:id="rId4">
                  <a:extLst>
                    <a:ext uri="{A12FA001-AC4F-418D-AE19-62706E023703}">
                      <ahyp:hlinkClr xmlns:ahyp="http://schemas.microsoft.com/office/drawing/2018/hyperlinkcolor" val="tx"/>
                    </a:ext>
                  </a:extLst>
                </a:hlinkClick>
              </a:rPr>
              <a:t>here</a:t>
            </a:r>
            <a:r>
              <a:rPr lang="en-US" b="0" i="0" dirty="0">
                <a:solidFill>
                  <a:schemeClr val="accent1"/>
                </a:solidFill>
                <a:effectLst/>
                <a:latin typeface="Lato" panose="020F0502020204030203" pitchFamily="34" charset="0"/>
              </a:rPr>
              <a:t>)</a:t>
            </a:r>
          </a:p>
          <a:p>
            <a:pPr algn="l">
              <a:spcBef>
                <a:spcPts val="0"/>
              </a:spcBef>
              <a:buFont typeface="Arial" panose="020B0604020202020204" pitchFamily="34" charset="0"/>
              <a:buChar char="•"/>
            </a:pPr>
            <a:r>
              <a:rPr lang="en-US" b="0" i="0" dirty="0">
                <a:solidFill>
                  <a:schemeClr val="accent1"/>
                </a:solidFill>
                <a:effectLst/>
                <a:latin typeface="Lato" panose="020F0502020204030203" pitchFamily="34" charset="0"/>
              </a:rPr>
              <a:t>The number of buildings on the condominium property that are three (3) stories or higher in height.</a:t>
            </a:r>
          </a:p>
          <a:p>
            <a:pPr algn="l">
              <a:spcBef>
                <a:spcPts val="0"/>
              </a:spcBef>
              <a:buFont typeface="Arial" panose="020B0604020202020204" pitchFamily="34" charset="0"/>
              <a:buChar char="•"/>
            </a:pPr>
            <a:r>
              <a:rPr lang="en-US" b="0" i="0" dirty="0">
                <a:solidFill>
                  <a:schemeClr val="accent1"/>
                </a:solidFill>
                <a:effectLst/>
                <a:latin typeface="Lato" panose="020F0502020204030203" pitchFamily="34" charset="0"/>
              </a:rPr>
              <a:t>The total number of units in all such buildings</a:t>
            </a:r>
          </a:p>
          <a:p>
            <a:pPr algn="l">
              <a:spcBef>
                <a:spcPts val="0"/>
              </a:spcBef>
              <a:buFont typeface="Arial" panose="020B0604020202020204" pitchFamily="34" charset="0"/>
              <a:buChar char="•"/>
            </a:pPr>
            <a:r>
              <a:rPr lang="en-US" b="0" i="0" dirty="0">
                <a:solidFill>
                  <a:schemeClr val="accent1"/>
                </a:solidFill>
                <a:effectLst/>
                <a:latin typeface="Lato" panose="020F0502020204030203" pitchFamily="34" charset="0"/>
              </a:rPr>
              <a:t>The addresses of all such buildings.</a:t>
            </a:r>
          </a:p>
          <a:p>
            <a:pPr algn="l">
              <a:spcBef>
                <a:spcPts val="0"/>
              </a:spcBef>
              <a:buFont typeface="Arial" panose="020B0604020202020204" pitchFamily="34" charset="0"/>
              <a:buChar char="•"/>
            </a:pPr>
            <a:r>
              <a:rPr lang="en-US" b="0" i="0" dirty="0">
                <a:solidFill>
                  <a:schemeClr val="accent1"/>
                </a:solidFill>
                <a:effectLst/>
                <a:latin typeface="Lato" panose="020F0502020204030203" pitchFamily="34" charset="0"/>
              </a:rPr>
              <a:t>The counties in which all such buildings are located.</a:t>
            </a:r>
          </a:p>
          <a:p>
            <a:pPr algn="l">
              <a:spcBef>
                <a:spcPts val="0"/>
              </a:spcBef>
              <a:buFont typeface="Arial" panose="020B0604020202020204" pitchFamily="34" charset="0"/>
              <a:buChar char="•"/>
            </a:pPr>
            <a:endParaRPr lang="en-US" dirty="0">
              <a:latin typeface="Lato" panose="020F0502020204030203" pitchFamily="34" charset="0"/>
            </a:endParaRPr>
          </a:p>
          <a:p>
            <a:pPr marL="0" indent="0">
              <a:spcBef>
                <a:spcPts val="0"/>
              </a:spcBef>
              <a:buNone/>
            </a:pPr>
            <a:r>
              <a:rPr lang="en-US" b="1" i="0" dirty="0">
                <a:effectLst/>
                <a:latin typeface="Lato" panose="020F0502020204030203" pitchFamily="34" charset="0"/>
              </a:rPr>
              <a:t>3. Building Reporting Database </a:t>
            </a:r>
            <a:r>
              <a:rPr lang="en-US" b="0" i="0" dirty="0">
                <a:effectLst/>
                <a:latin typeface="Lato" panose="020F0502020204030203" pitchFamily="34" charset="0"/>
              </a:rPr>
              <a:t> – Search by county to see if your association is listed</a:t>
            </a:r>
          </a:p>
          <a:p>
            <a:pPr algn="l">
              <a:spcBef>
                <a:spcPts val="0"/>
              </a:spcBef>
              <a:buFont typeface="Arial" panose="020B0604020202020204" pitchFamily="34" charset="0"/>
              <a:buChar char="•"/>
            </a:pPr>
            <a:endParaRPr lang="en-US" b="0" i="0" dirty="0">
              <a:effectLst/>
              <a:latin typeface="Lato" panose="020F0502020204030203" pitchFamily="34" charset="0"/>
            </a:endParaRPr>
          </a:p>
          <a:p>
            <a:pPr marL="0" indent="0">
              <a:buNone/>
            </a:pPr>
            <a:endParaRPr lang="en-US" dirty="0"/>
          </a:p>
        </p:txBody>
      </p:sp>
    </p:spTree>
    <p:extLst>
      <p:ext uri="{BB962C8B-B14F-4D97-AF65-F5344CB8AC3E}">
        <p14:creationId xmlns:p14="http://schemas.microsoft.com/office/powerpoint/2010/main" val="74177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4FA38-8C24-03EA-B2EC-76358EBDCB76}"/>
              </a:ext>
            </a:extLst>
          </p:cNvPr>
          <p:cNvSpPr>
            <a:spLocks noGrp="1"/>
          </p:cNvSpPr>
          <p:nvPr>
            <p:ph type="title"/>
          </p:nvPr>
        </p:nvSpPr>
        <p:spPr/>
        <p:txBody>
          <a:bodyPr>
            <a:normAutofit/>
          </a:bodyPr>
          <a:lstStyle/>
          <a:p>
            <a:r>
              <a:rPr lang="en-US" sz="2000" dirty="0"/>
              <a:t>Structural Integrity Reserve Study &amp; Mandatory Milestone Inspections – June 21, 2023</a:t>
            </a:r>
            <a:br>
              <a:rPr lang="en-US" sz="2000" dirty="0"/>
            </a:br>
            <a:r>
              <a:rPr lang="en-US" sz="2000" dirty="0"/>
              <a:t>See </a:t>
            </a:r>
            <a:r>
              <a:rPr lang="en-US" sz="2000" dirty="0">
                <a:hlinkClick r:id="rId2"/>
              </a:rPr>
              <a:t>https://www.esclaw.com/practice-area/community-association-law/</a:t>
            </a:r>
            <a:r>
              <a:rPr lang="en-US" sz="2000" dirty="0"/>
              <a:t> for more information </a:t>
            </a:r>
          </a:p>
        </p:txBody>
      </p:sp>
      <p:sp>
        <p:nvSpPr>
          <p:cNvPr id="3" name="Content Placeholder 2">
            <a:extLst>
              <a:ext uri="{FF2B5EF4-FFF2-40B4-BE49-F238E27FC236}">
                <a16:creationId xmlns:a16="http://schemas.microsoft.com/office/drawing/2014/main" id="{EA204EF2-155C-4B75-35AF-B74018F5F9BF}"/>
              </a:ext>
            </a:extLst>
          </p:cNvPr>
          <p:cNvSpPr>
            <a:spLocks noGrp="1"/>
          </p:cNvSpPr>
          <p:nvPr>
            <p:ph idx="1"/>
          </p:nvPr>
        </p:nvSpPr>
        <p:spPr/>
        <p:txBody>
          <a:bodyPr>
            <a:normAutofit fontScale="40000" lnSpcReduction="20000"/>
          </a:bodyPr>
          <a:lstStyle/>
          <a:p>
            <a:pPr>
              <a:lnSpc>
                <a:spcPct val="120000"/>
              </a:lnSpc>
              <a:spcBef>
                <a:spcPts val="1200"/>
              </a:spcBef>
            </a:pPr>
            <a:r>
              <a:rPr lang="en-US" sz="5000" dirty="0">
                <a:solidFill>
                  <a:schemeClr val="accent1"/>
                </a:solidFill>
              </a:rPr>
              <a:t>Sponsored by: </a:t>
            </a:r>
          </a:p>
          <a:p>
            <a:pPr>
              <a:lnSpc>
                <a:spcPct val="120000"/>
              </a:lnSpc>
              <a:spcBef>
                <a:spcPts val="1200"/>
              </a:spcBef>
            </a:pPr>
            <a:r>
              <a:rPr lang="en-US" sz="5000" dirty="0"/>
              <a:t>Community Associations Institute (CAI), Building Engineering-Consultants, Inc. (BECI) &amp; Emmanuel  Sheppard &amp; Condon, Attorneys At Law Since 1913 </a:t>
            </a:r>
          </a:p>
          <a:p>
            <a:pPr>
              <a:lnSpc>
                <a:spcPct val="120000"/>
              </a:lnSpc>
              <a:spcBef>
                <a:spcPts val="1200"/>
              </a:spcBef>
            </a:pPr>
            <a:r>
              <a:rPr lang="en-US" sz="3600" dirty="0">
                <a:solidFill>
                  <a:schemeClr val="accent1"/>
                </a:solidFill>
              </a:rPr>
              <a:t>Presented by and special thanks to: Greg Campbell,</a:t>
            </a:r>
            <a:r>
              <a:rPr lang="en-US" sz="3600" dirty="0"/>
              <a:t> BECI</a:t>
            </a:r>
          </a:p>
          <a:p>
            <a:r>
              <a:rPr lang="en-US" sz="3600" dirty="0">
                <a:solidFill>
                  <a:schemeClr val="accent1"/>
                </a:solidFill>
              </a:rPr>
              <a:t>Tim Tolbert</a:t>
            </a:r>
            <a:r>
              <a:rPr lang="en-US" sz="3600" dirty="0"/>
              <a:t>, Escambia County Building Official </a:t>
            </a:r>
          </a:p>
          <a:p>
            <a:r>
              <a:rPr lang="en-US" sz="3600" dirty="0">
                <a:solidFill>
                  <a:schemeClr val="accent1"/>
                </a:solidFill>
              </a:rPr>
              <a:t>Tammy Mercer</a:t>
            </a:r>
            <a:r>
              <a:rPr lang="en-US" sz="3600" dirty="0"/>
              <a:t>, Association Management Specialist at Perdido Sun Condominiums and Secretary for Florida’s Legislative Alliance, CAI Board Member</a:t>
            </a:r>
          </a:p>
          <a:p>
            <a:r>
              <a:rPr lang="en-US" sz="3600" dirty="0">
                <a:solidFill>
                  <a:schemeClr val="accent1"/>
                </a:solidFill>
              </a:rPr>
              <a:t>Jimmy Fell</a:t>
            </a:r>
            <a:r>
              <a:rPr lang="en-US" sz="3600" dirty="0"/>
              <a:t>, BECI</a:t>
            </a:r>
          </a:p>
          <a:p>
            <a:r>
              <a:rPr lang="en-US" sz="3600" dirty="0">
                <a:solidFill>
                  <a:schemeClr val="accent1"/>
                </a:solidFill>
              </a:rPr>
              <a:t>Suzanne Blankenship</a:t>
            </a:r>
            <a:r>
              <a:rPr lang="en-US" sz="3600" dirty="0"/>
              <a:t>, Board Certified Condominium and Planned Development Attorney, Emmanuel Sheppard &amp; Condon	</a:t>
            </a:r>
          </a:p>
          <a:p>
            <a:r>
              <a:rPr lang="en-US" sz="3600" dirty="0"/>
              <a:t>Sources: Handout materials from CAI &amp; Escambia County, DBPR website, Florida Statutes and NYT/NIST </a:t>
            </a:r>
          </a:p>
          <a:p>
            <a:pPr marL="0" indent="0">
              <a:buNone/>
            </a:pPr>
            <a:r>
              <a:rPr lang="en-US" sz="3600" dirty="0"/>
              <a:t>Copyright © 2023 by Emmanuel Sheppard &amp; Condon. All rights reserved. </a:t>
            </a:r>
          </a:p>
          <a:p>
            <a:endParaRPr lang="en-US" dirty="0"/>
          </a:p>
        </p:txBody>
      </p:sp>
    </p:spTree>
    <p:extLst>
      <p:ext uri="{BB962C8B-B14F-4D97-AF65-F5344CB8AC3E}">
        <p14:creationId xmlns:p14="http://schemas.microsoft.com/office/powerpoint/2010/main" val="167179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4DDD-7559-BDBB-F118-ECAFC3562C26}"/>
              </a:ext>
            </a:extLst>
          </p:cNvPr>
          <p:cNvSpPr>
            <a:spLocks noGrp="1"/>
          </p:cNvSpPr>
          <p:nvPr>
            <p:ph type="title"/>
          </p:nvPr>
        </p:nvSpPr>
        <p:spPr/>
        <p:txBody>
          <a:bodyPr/>
          <a:lstStyle/>
          <a:p>
            <a:r>
              <a:rPr lang="en-US" dirty="0"/>
              <a:t>Milestone Inspections </a:t>
            </a:r>
          </a:p>
        </p:txBody>
      </p:sp>
      <p:sp>
        <p:nvSpPr>
          <p:cNvPr id="3" name="Text Placeholder 2">
            <a:extLst>
              <a:ext uri="{FF2B5EF4-FFF2-40B4-BE49-F238E27FC236}">
                <a16:creationId xmlns:a16="http://schemas.microsoft.com/office/drawing/2014/main" id="{D4A0C8D2-9513-D364-967D-5A703E807CE7}"/>
              </a:ext>
            </a:extLst>
          </p:cNvPr>
          <p:cNvSpPr>
            <a:spLocks noGrp="1"/>
          </p:cNvSpPr>
          <p:nvPr>
            <p:ph type="body" idx="1"/>
          </p:nvPr>
        </p:nvSpPr>
        <p:spPr/>
        <p:txBody>
          <a:bodyPr/>
          <a:lstStyle/>
          <a:p>
            <a:r>
              <a:rPr lang="en-US" dirty="0"/>
              <a:t>Senate Bill 154</a:t>
            </a:r>
          </a:p>
        </p:txBody>
      </p:sp>
    </p:spTree>
    <p:extLst>
      <p:ext uri="{BB962C8B-B14F-4D97-AF65-F5344CB8AC3E}">
        <p14:creationId xmlns:p14="http://schemas.microsoft.com/office/powerpoint/2010/main" val="30960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5AC0-4034-26E4-81A6-29DC6E07618B}"/>
              </a:ext>
            </a:extLst>
          </p:cNvPr>
          <p:cNvSpPr>
            <a:spLocks noGrp="1"/>
          </p:cNvSpPr>
          <p:nvPr>
            <p:ph type="title"/>
          </p:nvPr>
        </p:nvSpPr>
        <p:spPr/>
        <p:txBody>
          <a:bodyPr>
            <a:normAutofit/>
          </a:bodyPr>
          <a:lstStyle/>
          <a:p>
            <a:r>
              <a:rPr lang="en-US" sz="4800" dirty="0"/>
              <a:t>What Is A Milestone Inspection? </a:t>
            </a:r>
          </a:p>
        </p:txBody>
      </p:sp>
      <p:sp>
        <p:nvSpPr>
          <p:cNvPr id="3" name="Content Placeholder 2">
            <a:extLst>
              <a:ext uri="{FF2B5EF4-FFF2-40B4-BE49-F238E27FC236}">
                <a16:creationId xmlns:a16="http://schemas.microsoft.com/office/drawing/2014/main" id="{0A18CF05-918C-0B99-9C91-15F33A7623BA}"/>
              </a:ext>
            </a:extLst>
          </p:cNvPr>
          <p:cNvSpPr>
            <a:spLocks noGrp="1"/>
          </p:cNvSpPr>
          <p:nvPr>
            <p:ph idx="1"/>
          </p:nvPr>
        </p:nvSpPr>
        <p:spPr/>
        <p:txBody>
          <a:bodyPr>
            <a:normAutofit lnSpcReduction="10000"/>
          </a:bodyPr>
          <a:lstStyle/>
          <a:p>
            <a:r>
              <a:rPr lang="en-US" sz="2800" dirty="0">
                <a:effectLst/>
                <a:ea typeface="Calibri" panose="020F0502020204030204" pitchFamily="34" charset="0"/>
                <a:cs typeface="Times New Roman" panose="02020603050405020304" pitchFamily="18" charset="0"/>
              </a:rPr>
              <a:t>A "milestone inspection" means a structural inspection of a building, including an inspection of structural members and primary structural systems by a licensed architect or engineer for the purposes of attesting to the </a:t>
            </a:r>
            <a:r>
              <a:rPr lang="en-US" sz="2800" dirty="0">
                <a:solidFill>
                  <a:schemeClr val="accent5">
                    <a:lumMod val="60000"/>
                    <a:lumOff val="40000"/>
                  </a:schemeClr>
                </a:solidFill>
                <a:effectLst/>
                <a:ea typeface="Calibri" panose="020F0502020204030204" pitchFamily="34" charset="0"/>
                <a:cs typeface="Times New Roman" panose="02020603050405020304" pitchFamily="18" charset="0"/>
              </a:rPr>
              <a:t>life safety and adequacy of the structural components </a:t>
            </a:r>
            <a:r>
              <a:rPr lang="en-US" sz="2800" dirty="0">
                <a:effectLst/>
                <a:ea typeface="Calibri" panose="020F0502020204030204" pitchFamily="34" charset="0"/>
                <a:cs typeface="Times New Roman" panose="02020603050405020304" pitchFamily="18" charset="0"/>
              </a:rPr>
              <a:t>of the building and, to the extent reasonably possible, to </a:t>
            </a:r>
            <a:r>
              <a:rPr lang="en-US" sz="2800" dirty="0">
                <a:solidFill>
                  <a:schemeClr val="accent5">
                    <a:lumMod val="60000"/>
                    <a:lumOff val="40000"/>
                  </a:schemeClr>
                </a:solidFill>
                <a:effectLst/>
                <a:ea typeface="Calibri" panose="020F0502020204030204" pitchFamily="34" charset="0"/>
                <a:cs typeface="Times New Roman" panose="02020603050405020304" pitchFamily="18" charset="0"/>
              </a:rPr>
              <a:t>determine the general structural condition</a:t>
            </a:r>
            <a:r>
              <a:rPr lang="en-US" sz="2800" dirty="0">
                <a:effectLst/>
                <a:ea typeface="Calibri" panose="020F0502020204030204" pitchFamily="34" charset="0"/>
                <a:cs typeface="Times New Roman" panose="02020603050405020304" pitchFamily="18" charset="0"/>
              </a:rPr>
              <a:t> of the building as it affects the safety of such building, including a determination of any necessary maintenance, repair of structural components. The purpose of such inspection </a:t>
            </a:r>
            <a:r>
              <a:rPr lang="en-US" sz="2800" u="sng" dirty="0">
                <a:effectLst/>
                <a:ea typeface="Calibri" panose="020F0502020204030204" pitchFamily="34" charset="0"/>
                <a:cs typeface="Times New Roman" panose="02020603050405020304" pitchFamily="18" charset="0"/>
              </a:rPr>
              <a:t>is not</a:t>
            </a:r>
            <a:r>
              <a:rPr lang="en-US" sz="2800" dirty="0">
                <a:effectLst/>
                <a:ea typeface="Calibri" panose="020F0502020204030204" pitchFamily="34" charset="0"/>
                <a:cs typeface="Times New Roman" panose="02020603050405020304" pitchFamily="18" charset="0"/>
              </a:rPr>
              <a:t> to determine if the condition of an existing building is in compliance with the Florida Building Code or the Fire Safety Code.</a:t>
            </a:r>
          </a:p>
          <a:p>
            <a:endParaRPr lang="en-US" dirty="0"/>
          </a:p>
        </p:txBody>
      </p:sp>
    </p:spTree>
    <p:extLst>
      <p:ext uri="{BB962C8B-B14F-4D97-AF65-F5344CB8AC3E}">
        <p14:creationId xmlns:p14="http://schemas.microsoft.com/office/powerpoint/2010/main" val="70375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9A210-3DB1-7173-CA83-59E2E21194E0}"/>
              </a:ext>
            </a:extLst>
          </p:cNvPr>
          <p:cNvSpPr>
            <a:spLocks noGrp="1"/>
          </p:cNvSpPr>
          <p:nvPr>
            <p:ph type="title"/>
          </p:nvPr>
        </p:nvSpPr>
        <p:spPr/>
        <p:txBody>
          <a:bodyPr>
            <a:normAutofit/>
          </a:bodyPr>
          <a:lstStyle/>
          <a:p>
            <a:r>
              <a:rPr lang="en-US" sz="5400" dirty="0"/>
              <a:t>MILESTONE INSPECTION	</a:t>
            </a:r>
          </a:p>
        </p:txBody>
      </p:sp>
      <p:sp>
        <p:nvSpPr>
          <p:cNvPr id="3" name="Content Placeholder 2">
            <a:extLst>
              <a:ext uri="{FF2B5EF4-FFF2-40B4-BE49-F238E27FC236}">
                <a16:creationId xmlns:a16="http://schemas.microsoft.com/office/drawing/2014/main" id="{731B4B6A-532E-C3AF-EB63-13EECCC8A79F}"/>
              </a:ext>
            </a:extLst>
          </p:cNvPr>
          <p:cNvSpPr>
            <a:spLocks noGrp="1"/>
          </p:cNvSpPr>
          <p:nvPr>
            <p:ph idx="1"/>
          </p:nvPr>
        </p:nvSpPr>
        <p:spPr/>
        <p:txBody>
          <a:bodyPr>
            <a:normAutofit lnSpcReduction="10000"/>
          </a:bodyPr>
          <a:lstStyle/>
          <a:p>
            <a:r>
              <a:rPr lang="en-US" sz="2400" dirty="0"/>
              <a:t>Consists of two phases: PHASE ONE &amp; PHASE TWO</a:t>
            </a:r>
          </a:p>
          <a:p>
            <a:r>
              <a:rPr lang="en-US" sz="2400" dirty="0"/>
              <a:t>PHASE TWO must be performed if any “</a:t>
            </a:r>
            <a:r>
              <a:rPr lang="en-US" sz="2400" dirty="0">
                <a:solidFill>
                  <a:schemeClr val="accent5">
                    <a:lumMod val="60000"/>
                    <a:lumOff val="40000"/>
                  </a:schemeClr>
                </a:solidFill>
              </a:rPr>
              <a:t>substantial structural deterioration</a:t>
            </a:r>
            <a:r>
              <a:rPr lang="en-US" sz="2400" dirty="0"/>
              <a:t>” is identified in the PHASE ONE.  PHASE TWO can be as extensive as necessary. </a:t>
            </a:r>
          </a:p>
          <a:p>
            <a:r>
              <a:rPr lang="en-US" sz="2400" b="0" i="0" dirty="0">
                <a:effectLst/>
              </a:rPr>
              <a:t>F.S 553.899: “Substantial structural deterioration” means </a:t>
            </a:r>
            <a:r>
              <a:rPr lang="en-US" sz="2400" b="0" i="0" dirty="0">
                <a:solidFill>
                  <a:schemeClr val="accent5">
                    <a:lumMod val="60000"/>
                    <a:lumOff val="40000"/>
                  </a:schemeClr>
                </a:solidFill>
                <a:effectLst/>
              </a:rPr>
              <a:t>substantial structural distress that negatively affects a building’s general structural condition and integrity</a:t>
            </a:r>
            <a:r>
              <a:rPr lang="en-US" sz="2400" b="0" i="0" dirty="0">
                <a:effectLst/>
              </a:rPr>
              <a:t>. The term does </a:t>
            </a:r>
            <a:r>
              <a:rPr lang="en-US" sz="2400" b="0" i="0" dirty="0">
                <a:solidFill>
                  <a:schemeClr val="accent5">
                    <a:lumMod val="60000"/>
                    <a:lumOff val="40000"/>
                  </a:schemeClr>
                </a:solidFill>
                <a:effectLst/>
              </a:rPr>
              <a:t>not </a:t>
            </a:r>
            <a:r>
              <a:rPr lang="en-US" sz="2400" b="0" i="0" dirty="0">
                <a:effectLst/>
              </a:rPr>
              <a:t>include surface imperfections such as cracks, distortion, sagging, deflections, misalignment, signs of leakage, or peeling of finishes unless the licensed engineer or architect performing the phase one or phase two inspection determines that such surface imperfections are a sign of substantial structural deterioration</a:t>
            </a:r>
            <a:r>
              <a:rPr lang="en-US" b="0" i="0" dirty="0">
                <a:effectLst/>
                <a:latin typeface="Trebuchet MS" panose="020B0603020202020204" pitchFamily="34" charset="0"/>
              </a:rPr>
              <a:t>.</a:t>
            </a:r>
            <a:endParaRPr lang="en-US" dirty="0"/>
          </a:p>
        </p:txBody>
      </p:sp>
    </p:spTree>
    <p:extLst>
      <p:ext uri="{BB962C8B-B14F-4D97-AF65-F5344CB8AC3E}">
        <p14:creationId xmlns:p14="http://schemas.microsoft.com/office/powerpoint/2010/main" val="294220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1ED9-0DB2-DC5F-7982-90ED33B5282D}"/>
              </a:ext>
            </a:extLst>
          </p:cNvPr>
          <p:cNvSpPr>
            <a:spLocks noGrp="1"/>
          </p:cNvSpPr>
          <p:nvPr>
            <p:ph type="title"/>
          </p:nvPr>
        </p:nvSpPr>
        <p:spPr/>
        <p:txBody>
          <a:bodyPr/>
          <a:lstStyle/>
          <a:p>
            <a:r>
              <a:rPr lang="en-US" dirty="0"/>
              <a:t>Are All Condominium Properties Required To Have A Milestone Inspection? </a:t>
            </a:r>
          </a:p>
        </p:txBody>
      </p:sp>
      <p:sp>
        <p:nvSpPr>
          <p:cNvPr id="3" name="Content Placeholder 2">
            <a:extLst>
              <a:ext uri="{FF2B5EF4-FFF2-40B4-BE49-F238E27FC236}">
                <a16:creationId xmlns:a16="http://schemas.microsoft.com/office/drawing/2014/main" id="{4CBDEB76-75DA-CA29-E9FF-DCFFBF0C60FA}"/>
              </a:ext>
            </a:extLst>
          </p:cNvPr>
          <p:cNvSpPr>
            <a:spLocks noGrp="1"/>
          </p:cNvSpPr>
          <p:nvPr>
            <p:ph idx="1"/>
          </p:nvPr>
        </p:nvSpPr>
        <p:spPr/>
        <p:txBody>
          <a:bodyPr>
            <a:normAutofit fontScale="92500" lnSpcReduction="10000"/>
          </a:bodyPr>
          <a:lstStyle/>
          <a:p>
            <a:r>
              <a:rPr lang="en-US" sz="3200" dirty="0"/>
              <a:t>Buildings that are </a:t>
            </a:r>
            <a:r>
              <a:rPr lang="en-US" sz="3200" dirty="0">
                <a:solidFill>
                  <a:schemeClr val="accent5">
                    <a:lumMod val="60000"/>
                    <a:lumOff val="40000"/>
                  </a:schemeClr>
                </a:solidFill>
              </a:rPr>
              <a:t>three stories or more in height as determined by the Florida Building Code </a:t>
            </a:r>
            <a:r>
              <a:rPr lang="en-US" sz="3200" dirty="0"/>
              <a:t>and that are subject, in whole or in part, to the condominium or cooperative form of ownership as a </a:t>
            </a:r>
            <a:r>
              <a:rPr lang="en-US" sz="3200" dirty="0">
                <a:solidFill>
                  <a:schemeClr val="accent5">
                    <a:lumMod val="60000"/>
                    <a:lumOff val="40000"/>
                  </a:schemeClr>
                </a:solidFill>
              </a:rPr>
              <a:t>residential condominium under Chapter 718 </a:t>
            </a:r>
            <a:r>
              <a:rPr lang="en-US" sz="3200" dirty="0"/>
              <a:t>or a residential cooperative under Chapter 719 must have a milestone inspection </a:t>
            </a:r>
            <a:r>
              <a:rPr lang="en-US" sz="3200" dirty="0">
                <a:solidFill>
                  <a:schemeClr val="accent5">
                    <a:lumMod val="60000"/>
                    <a:lumOff val="40000"/>
                  </a:schemeClr>
                </a:solidFill>
              </a:rPr>
              <a:t>by December 31 of the year in which the building reaches 30 years of age and every 10 years thereafter.  Does not apply to a single-family, two-family, or three-family dwelling with three or fewer habitable stories above ground. </a:t>
            </a:r>
          </a:p>
        </p:txBody>
      </p:sp>
    </p:spTree>
    <p:extLst>
      <p:ext uri="{BB962C8B-B14F-4D97-AF65-F5344CB8AC3E}">
        <p14:creationId xmlns:p14="http://schemas.microsoft.com/office/powerpoint/2010/main" val="99260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EA35-19EB-E5D7-F923-81DA6EE4A6C3}"/>
              </a:ext>
            </a:extLst>
          </p:cNvPr>
          <p:cNvSpPr>
            <a:spLocks noGrp="1"/>
          </p:cNvSpPr>
          <p:nvPr>
            <p:ph type="title"/>
          </p:nvPr>
        </p:nvSpPr>
        <p:spPr/>
        <p:txBody>
          <a:bodyPr>
            <a:normAutofit/>
          </a:bodyPr>
          <a:lstStyle/>
          <a:p>
            <a:r>
              <a:rPr lang="en-US" sz="4800" b="1" i="0" u="none" strike="noStrike" baseline="0" dirty="0">
                <a:latin typeface="Times New Roman" panose="02020603050405020304" pitchFamily="18" charset="0"/>
              </a:rPr>
              <a:t>Due Date(s) for Milestone Inspection: </a:t>
            </a:r>
            <a:endParaRPr lang="en-US" sz="4800" dirty="0"/>
          </a:p>
        </p:txBody>
      </p:sp>
      <p:sp>
        <p:nvSpPr>
          <p:cNvPr id="3" name="Content Placeholder 2">
            <a:extLst>
              <a:ext uri="{FF2B5EF4-FFF2-40B4-BE49-F238E27FC236}">
                <a16:creationId xmlns:a16="http://schemas.microsoft.com/office/drawing/2014/main" id="{A057F15D-BF20-1750-5136-E90C55C6C7CA}"/>
              </a:ext>
            </a:extLst>
          </p:cNvPr>
          <p:cNvSpPr>
            <a:spLocks noGrp="1"/>
          </p:cNvSpPr>
          <p:nvPr>
            <p:ph idx="1"/>
          </p:nvPr>
        </p:nvSpPr>
        <p:spPr/>
        <p:txBody>
          <a:bodyPr>
            <a:normAutofit fontScale="92500"/>
          </a:bodyPr>
          <a:lstStyle/>
          <a:p>
            <a:r>
              <a:rPr lang="en-US" sz="2800" b="0" i="0" u="none" strike="noStrike" baseline="0" dirty="0"/>
              <a:t>If 30 years from the Certificate of Occupancy (CO) passed before July 1, 2022 – the initial inspection is due before 12/31/24. </a:t>
            </a:r>
          </a:p>
          <a:p>
            <a:r>
              <a:rPr lang="en-US" sz="2800" b="0" i="0" u="none" strike="noStrike" baseline="0" dirty="0"/>
              <a:t>If the building reaches 30 years from CO on or after 7/1/2022 but before 12/31/24- the initial inspection is due before 12/31/25. </a:t>
            </a:r>
          </a:p>
          <a:p>
            <a:r>
              <a:rPr lang="en-US" sz="2800" b="0" i="0" u="none" strike="noStrike" baseline="0" dirty="0"/>
              <a:t>Phase I of the milestone inspection report must be furnished to the local enforcement authority within 180 days of receipt of notice. </a:t>
            </a:r>
          </a:p>
          <a:p>
            <a:r>
              <a:rPr lang="en-US" sz="2800" b="0" i="0" u="none" strike="noStrike" baseline="0" dirty="0"/>
              <a:t>If Phase II is required, a progress report to the local enforcement authority is due within 180 days of the date of the Phase I report. </a:t>
            </a:r>
          </a:p>
          <a:p>
            <a:endParaRPr lang="en-US" dirty="0"/>
          </a:p>
        </p:txBody>
      </p:sp>
    </p:spTree>
    <p:extLst>
      <p:ext uri="{BB962C8B-B14F-4D97-AF65-F5344CB8AC3E}">
        <p14:creationId xmlns:p14="http://schemas.microsoft.com/office/powerpoint/2010/main" val="374699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{031A2084-97C6-4D28-9442-4C5C31385A8C}tf03031010_win32</Template>
  <TotalTime>676</TotalTime>
  <Words>3639</Words>
  <Application>Microsoft Office PowerPoint</Application>
  <PresentationFormat>Widescreen</PresentationFormat>
  <Paragraphs>191</Paragraphs>
  <Slides>41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Century Schoolbook</vt:lpstr>
      <vt:lpstr>Lato</vt:lpstr>
      <vt:lpstr>Symbol</vt:lpstr>
      <vt:lpstr>Times New Roman</vt:lpstr>
      <vt:lpstr>Trebuchet MS</vt:lpstr>
      <vt:lpstr>Wingdings</vt:lpstr>
      <vt:lpstr>CITY SKETCH 16X9</vt:lpstr>
      <vt:lpstr>Structural Integrity Reserve Study &amp; Mandatory Milestone Inspections </vt:lpstr>
      <vt:lpstr> A MAJOR SHIFT IN FLORIDA CONDOMINIUM LAW…</vt:lpstr>
      <vt:lpstr>Senate Bill 154: A solution or just more problems?</vt:lpstr>
      <vt:lpstr>IMPORTANT CHANGES </vt:lpstr>
      <vt:lpstr>Milestone Inspections </vt:lpstr>
      <vt:lpstr>What Is A Milestone Inspection? </vt:lpstr>
      <vt:lpstr>MILESTONE INSPECTION </vt:lpstr>
      <vt:lpstr>Are All Condominium Properties Required To Have A Milestone Inspection? </vt:lpstr>
      <vt:lpstr>Due Date(s) for Milestone Inspection: </vt:lpstr>
      <vt:lpstr>Who Can Perform A Milestone Inspection? </vt:lpstr>
      <vt:lpstr>How Will You Know About It? </vt:lpstr>
      <vt:lpstr>Does The Association Have A Role? Phase One </vt:lpstr>
      <vt:lpstr>Phase Two</vt:lpstr>
      <vt:lpstr>Design Professional Must Submit Report</vt:lpstr>
      <vt:lpstr>What Must The Association Do? </vt:lpstr>
      <vt:lpstr>Who Pays? </vt:lpstr>
      <vt:lpstr>Is There A Deadline For Repairs?</vt:lpstr>
      <vt:lpstr>Senate Bill 154 changes to  Milestone Inspections</vt:lpstr>
      <vt:lpstr>Senate Bill 154 changes to  Milestone Inspections</vt:lpstr>
      <vt:lpstr>Senate Bill 154 changes to  Milestone Inspections</vt:lpstr>
      <vt:lpstr>Structural Integrity Reserve Studies (SIRS)</vt:lpstr>
      <vt:lpstr>What Is It?</vt:lpstr>
      <vt:lpstr>SIRS: When Is It Required? </vt:lpstr>
      <vt:lpstr>Must ALL Condominiums Obtain a SIRS? </vt:lpstr>
      <vt:lpstr>Who Can Perform A SIRS? </vt:lpstr>
      <vt:lpstr>Components: VISUAL INSPECTION</vt:lpstr>
      <vt:lpstr>Structural Integrity Reserve Studies (SIRS)</vt:lpstr>
      <vt:lpstr>Structural Integrity Reserve Studies (SIRS)</vt:lpstr>
      <vt:lpstr>Structural Integrity Reserve Studies (SIRS)</vt:lpstr>
      <vt:lpstr>Senate Bill 154</vt:lpstr>
      <vt:lpstr>With respect to Structural Integrity Reserve Studies (SIRS), this bill: </vt:lpstr>
      <vt:lpstr>Areas of concern of Senate Bill 154?</vt:lpstr>
      <vt:lpstr>Other provisions of  Senate Bill 154</vt:lpstr>
      <vt:lpstr>TURNOVER INSPECTION REPORT</vt:lpstr>
      <vt:lpstr>DEVELOPER DISCLOSURES</vt:lpstr>
      <vt:lpstr>NONDEVELOPER SALES DISCLOSURES</vt:lpstr>
      <vt:lpstr>NONDEVELOPER SALES DISCLOSURES</vt:lpstr>
      <vt:lpstr>NONDEVELOPER CONTRCT DISCLOSURES</vt:lpstr>
      <vt:lpstr>Other provisions of Senate Bill 154</vt:lpstr>
      <vt:lpstr>DBPR’s website (not yet updated for SB 154) </vt:lpstr>
      <vt:lpstr>Structural Integrity Reserve Study &amp; Mandatory Milestone Inspections – June 21, 2023 See https://www.esclaw.com/practice-area/community-association-law/ for more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Suzanne Blankenship</dc:creator>
  <cp:lastModifiedBy>Suzanne Blankenship</cp:lastModifiedBy>
  <cp:revision>1</cp:revision>
  <cp:lastPrinted>2023-06-20T21:08:16Z</cp:lastPrinted>
  <dcterms:created xsi:type="dcterms:W3CDTF">2023-06-19T16:03:01Z</dcterms:created>
  <dcterms:modified xsi:type="dcterms:W3CDTF">2023-06-21T23:20:25Z</dcterms:modified>
</cp:coreProperties>
</file>